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5" r:id="rId2"/>
    <p:sldMasterId id="2147483652" r:id="rId3"/>
    <p:sldMasterId id="2147483653" r:id="rId4"/>
    <p:sldMasterId id="2147483654" r:id="rId5"/>
  </p:sldMasterIdLst>
  <p:notesMasterIdLst>
    <p:notesMasterId r:id="rId63"/>
  </p:notesMasterIdLst>
  <p:handoutMasterIdLst>
    <p:handoutMasterId r:id="rId64"/>
  </p:handoutMasterIdLst>
  <p:sldIdLst>
    <p:sldId id="745" r:id="rId6"/>
    <p:sldId id="928" r:id="rId7"/>
    <p:sldId id="1070" r:id="rId8"/>
    <p:sldId id="1067" r:id="rId9"/>
    <p:sldId id="1012" r:id="rId10"/>
    <p:sldId id="1013" r:id="rId11"/>
    <p:sldId id="1036" r:id="rId12"/>
    <p:sldId id="1041" r:id="rId13"/>
    <p:sldId id="1017" r:id="rId14"/>
    <p:sldId id="990" r:id="rId15"/>
    <p:sldId id="1040" r:id="rId16"/>
    <p:sldId id="1038" r:id="rId17"/>
    <p:sldId id="935" r:id="rId18"/>
    <p:sldId id="946" r:id="rId19"/>
    <p:sldId id="1050" r:id="rId20"/>
    <p:sldId id="995" r:id="rId21"/>
    <p:sldId id="996" r:id="rId22"/>
    <p:sldId id="997" r:id="rId23"/>
    <p:sldId id="1052" r:id="rId24"/>
    <p:sldId id="998" r:id="rId25"/>
    <p:sldId id="1061" r:id="rId26"/>
    <p:sldId id="1063" r:id="rId27"/>
    <p:sldId id="1064" r:id="rId28"/>
    <p:sldId id="1066" r:id="rId29"/>
    <p:sldId id="1010" r:id="rId30"/>
    <p:sldId id="1009" r:id="rId31"/>
    <p:sldId id="1011" r:id="rId32"/>
    <p:sldId id="1068" r:id="rId33"/>
    <p:sldId id="1072" r:id="rId34"/>
    <p:sldId id="1073" r:id="rId35"/>
    <p:sldId id="1074" r:id="rId36"/>
    <p:sldId id="1075" r:id="rId37"/>
    <p:sldId id="1076" r:id="rId38"/>
    <p:sldId id="1078" r:id="rId39"/>
    <p:sldId id="1079" r:id="rId40"/>
    <p:sldId id="1080" r:id="rId41"/>
    <p:sldId id="1071" r:id="rId42"/>
    <p:sldId id="1081" r:id="rId43"/>
    <p:sldId id="1082" r:id="rId44"/>
    <p:sldId id="1083" r:id="rId45"/>
    <p:sldId id="1084" r:id="rId46"/>
    <p:sldId id="1085" r:id="rId47"/>
    <p:sldId id="1086" r:id="rId48"/>
    <p:sldId id="1087" r:id="rId49"/>
    <p:sldId id="1092" r:id="rId50"/>
    <p:sldId id="1091" r:id="rId51"/>
    <p:sldId id="1090" r:id="rId52"/>
    <p:sldId id="1088" r:id="rId53"/>
    <p:sldId id="1089" r:id="rId54"/>
    <p:sldId id="1093" r:id="rId55"/>
    <p:sldId id="1094" r:id="rId56"/>
    <p:sldId id="1095" r:id="rId57"/>
    <p:sldId id="1096" r:id="rId58"/>
    <p:sldId id="1098" r:id="rId59"/>
    <p:sldId id="947" r:id="rId60"/>
    <p:sldId id="948" r:id="rId61"/>
    <p:sldId id="1051" r:id="rId62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4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1072" y="192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24"/>
    </p:cViewPr>
  </p:sorterViewPr>
  <p:notesViewPr>
    <p:cSldViewPr snapToGrid="0">
      <p:cViewPr>
        <p:scale>
          <a:sx n="200" d="100"/>
          <a:sy n="200" d="100"/>
        </p:scale>
        <p:origin x="2888" y="152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7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CEDF198F-EC71-CF47-B0BD-05D1C687F3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37C061F-4FBD-2043-B03E-9252CD66EE2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03DDC8EA-31B3-4D49-AAD1-11B190F17B4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F9675FB6-A261-B44B-9515-952E0AE5E86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fld id="{BFC29472-1670-3A41-AA21-8431FC87F4D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61762A07-0ECA-0C40-9598-D7482499EA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42336FE-2CF3-6B4A-B3EB-CE58FD33BC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9C0FBE23-B1D2-664D-8403-B043847ED44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C303C2D-4FB8-7D43-AF09-75B60B90C6B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13451AE7-3996-0E4B-9C10-193CED6D9C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AD10C9AF-BC11-6440-A48F-6E4FC2A62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fld id="{F994F4BA-691B-DC45-BBA5-11D5246756BE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626544A0-7F71-4E48-A1A0-20F061A86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F0C4C6-8550-D747-8777-33D4238D1D1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561180B-5B74-4948-A0AA-83F9D44FE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962D60A-380C-2B40-9640-F849DEFE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8BCD95C3-B862-8343-948D-B298AA9DC4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B61275-6617-7A4F-9E73-AFD73806C298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780DAE0B-D78D-A044-8C6A-63308E556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B9B200EE-A3D3-4048-93DC-EF10583CB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06F5B5D-0660-DE44-BE68-7D30FB66CE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7CE3A-A8AD-0B4E-A1E4-6B13885001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67C993B-F73B-4344-B739-4C7086BB5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41D0E94-704C-1F4C-9531-E8C9DD9A6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CA17EBD-C366-B04F-84BD-5ED57E6E48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67ADCD-B030-224F-A0DC-F99836287DB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97AF1046-A998-9345-BA9F-7B368377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11D934C4-838D-584D-AE45-5EB273A70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E8E0DCBF-8CF3-9048-95CD-C8E15A336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974FFC-1E8D-3742-B286-BF940E53934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30EF58F9-11F4-2847-A041-94837658F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435E4AF0-4D83-6C40-AC5A-BAB44408C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4C99062-2597-2747-B16B-17152282C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23DB0C-C4FB-1D4E-8716-35D131A9B80E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F4AF2477-61FF-BD43-AC05-9808A20F23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10E4454B-72D1-3344-8D4C-1D0FE1FD6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66DB1CD-7C1D-BC4D-9CA2-15A108E3A0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660F2C-206E-C042-AF49-BE07DC82D4E0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50D2F956-D304-E243-9E94-706DCB653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4D76FC9-925C-884B-BAEA-4B024EDC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35444D9-20D7-1945-962A-7A5665CDE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58682A-DEDC-9C42-B3C2-ADE4E0438F8A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40A9824-0CA6-354E-B4DD-2E807A9E1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6D6EEBC7-8D49-1C42-86F0-9077E0A70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>
              <a:sym typeface="Wingdings" pitchFamily="2" charset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7518FD39-EDA4-1348-89C4-8F9683C6ED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F82A9C-D078-9746-B1B7-3E459D838F2D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7AD85DC4-D3E6-F04D-8029-398EF8F99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B2109E9-D08E-C141-9E1B-54A860583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C485D73-1076-6444-B75E-F33B6B5AD7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F4F86F-035B-414D-BE11-0C9D07B91201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793C3BF9-8F01-0440-9812-9E040217E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F50C91CF-0D34-E14B-B380-D94F6C727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u="sn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809D6B30-4468-EA47-A873-5ACC69CC0F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31A50C-B9EC-FD4E-A63B-7A3353F26C6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19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EA72FF3D-572E-9046-8B42-DE3D73C9B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0B73DAE-8C6A-2249-8448-C9B28EC1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6654E3FC-21D4-C648-A285-E27F4B56C5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C3CE8C-37A8-3245-9ABD-53036D56D308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710429F5-7D99-0940-94D0-B30FAB6E64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49A093A1-3328-374E-994C-5213E4E93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>
              <a:sym typeface="Wingdings" pitchFamily="2" charset="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6C18EB08-8E83-4345-85E7-D187B1E7B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7EE381-2DE9-BC48-B2D9-486351AFEFD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C585F7EF-E30E-4B4F-A9BD-4BDE1B91B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928814C-CB67-1442-9624-6B99C9E18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AB72054-0947-104B-899A-CF0059A4E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C4AD64-83B5-A941-B5D9-75D31D217770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B20B181B-A3FC-8244-8C54-8D0E582B7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02593E7D-E239-CA40-97AA-F744FE403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1D602E2B-C8EB-3246-B0B7-2BAE06FC46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6E7640-5A9A-544B-9FE1-27EA508516CE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FB67CE41-785A-3340-96C0-A13780F42F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4EF3FD-8E60-D04D-854B-BA05F4875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2B3EDCB-9CED-694E-8E23-85580D691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A4C179-3F05-F64D-8391-DBFFA11D7350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BF1B8E79-2979-864E-B2E9-44904F08AD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FA4E6A68-8799-4347-BD29-2B48221F5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72160DA-86A5-7443-B393-39E58880A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69A21C-68F9-FB42-8BFD-A2EA8DCBF5D2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512C1E3-0CF0-BF4F-B41D-E57698583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2A92F28E-8636-F14C-877E-57328E75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C96A10DA-05BC-AC40-958C-0152809B5E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490CC1-76BC-A84F-AA9C-1156F324B910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791582F-7DEB-C043-9804-CB4D19B80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4F02781-00E8-0644-AA73-4121A7C23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28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04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8007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00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15126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0488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74308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8FB9AA3-C43C-ED44-86BD-A123EB72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3236D5-1954-534C-86CD-41DD351EF90C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6F51EEE-B1A6-884F-AE88-C0C338BF6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9E1F3EE-5CAA-EB4C-BCA7-5660422A8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18558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11253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85299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41330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86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38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537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39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7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44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40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30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29318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0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120189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15205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34229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47143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97745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7429177-E8E5-2E4D-8F33-6460A9601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733A0-5BAB-3A46-A31C-3462AB5FEEC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48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9A655-47D8-ED42-8FD0-0091A7B49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A8364AF-EF4D-7C4A-A412-058284B6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11371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CDDD235-823D-2B45-9C84-703B42E9BF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2B9B29-DA46-5C4F-B8B8-36BBAE76293B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737E1C56-536A-AF4B-9151-1BB8B62E3F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DC97B2D2-946A-C247-BF39-8C38431D0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4014873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952805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935401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24031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275042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A2892D-B993-7546-83B9-AFFFA07E1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6E8F2F-087C-EA43-829D-C597477F8615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6B955F61-761E-C148-99BE-B224AE44E5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7740F3A8-C95D-2746-BD02-86674B70D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8275" y="4648200"/>
            <a:ext cx="6461125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9182847E-5CEE-CF4F-974A-C7E19224D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D60DB8-210F-6849-8E40-0C23EE123C56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F93DA73D-BCE1-244E-9657-E1CC13A33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9390620C-DB9A-4541-BC8D-724CD2641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A9D9CE7C-8D9E-D241-8C4D-09EF6DFA8B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417856-D0A2-BC40-AFA2-0092804D57DB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5E480E7A-85A6-0D4D-A08E-AB8C303E9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5E3D3A69-7D0F-1E46-B65E-17F3A443B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1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85FD21A-561C-F940-80D2-8A40FF538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1EF171-55C4-C44F-94C3-19830C13641B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6E4E479-3A28-614B-B13A-17B4309245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B1A4B1AD-F62A-E444-9F46-1940A6373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59F70876-0CCD-8145-8526-55D5BF75BB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098D46-1DBF-8442-B7DF-C38B39BD0775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55B67B4-126C-294A-B11E-D194DF07E0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1044C218-235E-BA44-B424-7FE274696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614F1B1-1832-B442-AFCB-F6E516710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CFA2CE-93B9-8446-9228-165EDCE98B23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6C0E6A3-B8CD-014A-B606-AB6193852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3A51D18-7BE3-F146-88CF-7AC6BF59A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B53660E-6A4A-5F4A-A693-9BC881F717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20A88B-B8CD-474A-9DCD-2785316E7D39}" type="slidenum">
              <a:rPr kumimoji="0" lang="es-E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kumimoji="0" lang="es-E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6027BD3A-BF37-D34D-94A4-55F7BE85D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EDEE692-2E28-FB44-BDBA-A976C6450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9">
            <a:extLst>
              <a:ext uri="{FF2B5EF4-FFF2-40B4-BE49-F238E27FC236}">
                <a16:creationId xmlns:a16="http://schemas.microsoft.com/office/drawing/2014/main" id="{6B25A47B-E63B-AA4C-9DF6-865F46F21AA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0"/>
            <a:ext cx="4416425" cy="320833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82168-ABD3-7D4F-898E-A3C273A23AC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3200400"/>
            <a:ext cx="4414838" cy="36576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6" name="Rectangle 904">
            <a:extLst>
              <a:ext uri="{FF2B5EF4-FFF2-40B4-BE49-F238E27FC236}">
                <a16:creationId xmlns:a16="http://schemas.microsoft.com/office/drawing/2014/main" id="{AB9A7DBF-7177-DC4E-B136-8795504B62A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15925" y="0"/>
            <a:ext cx="1992313" cy="6858000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7" name="Rectangle 990">
            <a:extLst>
              <a:ext uri="{FF2B5EF4-FFF2-40B4-BE49-F238E27FC236}">
                <a16:creationId xmlns:a16="http://schemas.microsoft.com/office/drawing/2014/main" id="{C8B18028-AF3E-674A-950E-6D0319A583A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421188" y="0"/>
            <a:ext cx="4722812" cy="32210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8" name="Rectangle 991">
            <a:extLst>
              <a:ext uri="{FF2B5EF4-FFF2-40B4-BE49-F238E27FC236}">
                <a16:creationId xmlns:a16="http://schemas.microsoft.com/office/drawing/2014/main" id="{628E82AD-DDD9-114A-A2F3-688623201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1762125"/>
            <a:ext cx="6305550" cy="40132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9" name="Rectangle 992">
            <a:extLst>
              <a:ext uri="{FF2B5EF4-FFF2-40B4-BE49-F238E27FC236}">
                <a16:creationId xmlns:a16="http://schemas.microsoft.com/office/drawing/2014/main" id="{63CD9040-E815-4B43-8057-C7A8289B1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595313"/>
            <a:ext cx="5492750" cy="4022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" name="Rectangle 995">
            <a:extLst>
              <a:ext uri="{FF2B5EF4-FFF2-40B4-BE49-F238E27FC236}">
                <a16:creationId xmlns:a16="http://schemas.microsoft.com/office/drawing/2014/main" id="{949B244D-F0EA-F149-B77E-E28641593B99}"/>
              </a:ext>
            </a:extLst>
          </p:cNvPr>
          <p:cNvSpPr>
            <a:spLocks noChangeArrowheads="1"/>
          </p:cNvSpPr>
          <p:nvPr/>
        </p:nvSpPr>
        <p:spPr bwMode="white">
          <a:xfrm rot="16200000">
            <a:off x="2432843" y="-638968"/>
            <a:ext cx="1992313" cy="6858000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1" name="Rectangle 996">
            <a:extLst>
              <a:ext uri="{FF2B5EF4-FFF2-40B4-BE49-F238E27FC236}">
                <a16:creationId xmlns:a16="http://schemas.microsoft.com/office/drawing/2014/main" id="{00F695F2-65DF-6946-88A7-A8764910E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0" y="361950"/>
            <a:ext cx="1003300" cy="6400800"/>
          </a:xfrm>
          <a:prstGeom prst="rect">
            <a:avLst/>
          </a:prstGeom>
          <a:gradFill rotWithShape="1">
            <a:gsLst>
              <a:gs pos="0">
                <a:srgbClr val="CCECFF">
                  <a:gamma/>
                  <a:shade val="0"/>
                  <a:invGamma/>
                  <a:alpha val="0"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0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s-ES">
              <a:latin typeface="Arial" charset="0"/>
            </a:endParaRPr>
          </a:p>
        </p:txBody>
      </p:sp>
      <p:sp>
        <p:nvSpPr>
          <p:cNvPr id="12" name="Rectangle 1000">
            <a:extLst>
              <a:ext uri="{FF2B5EF4-FFF2-40B4-BE49-F238E27FC236}">
                <a16:creationId xmlns:a16="http://schemas.microsoft.com/office/drawing/2014/main" id="{2FC2E821-3CE4-9548-8772-A1AB64E26BC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90800" y="609600"/>
            <a:ext cx="1003300" cy="6184900"/>
          </a:xfrm>
          <a:prstGeom prst="rect">
            <a:avLst/>
          </a:prstGeom>
          <a:gradFill rotWithShape="1">
            <a:gsLst>
              <a:gs pos="0">
                <a:srgbClr val="CCECFF">
                  <a:gamma/>
                  <a:shade val="0"/>
                  <a:invGamma/>
                  <a:alpha val="0"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0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s-ES">
              <a:latin typeface="Arial" charset="0"/>
            </a:endParaRPr>
          </a:p>
        </p:txBody>
      </p:sp>
      <p:pic>
        <p:nvPicPr>
          <p:cNvPr id="13" name="Picture 1001" descr="copy_gm">
            <a:extLst>
              <a:ext uri="{FF2B5EF4-FFF2-40B4-BE49-F238E27FC236}">
                <a16:creationId xmlns:a16="http://schemas.microsoft.com/office/drawing/2014/main" id="{7F5B7C34-35BE-194A-AE7F-1987A27A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6597650"/>
            <a:ext cx="25368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746" name="Rectangle 90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311775"/>
            <a:ext cx="6400800" cy="7080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36745" name="Rectangle 905"/>
          <p:cNvSpPr>
            <a:spLocks noGrp="1" noChangeArrowheads="1"/>
          </p:cNvSpPr>
          <p:nvPr>
            <p:ph type="ctrTitle"/>
          </p:nvPr>
        </p:nvSpPr>
        <p:spPr>
          <a:xfrm>
            <a:off x="1828800" y="1981200"/>
            <a:ext cx="5907088" cy="2122488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469431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005958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277100" y="204788"/>
            <a:ext cx="1790700" cy="63420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900238" y="204788"/>
            <a:ext cx="5224462" cy="63420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6650872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6177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5013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86902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52021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4674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27004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924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145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033610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85755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17579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757139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756713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240624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879204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0574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5880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8228174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0422443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644895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2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861892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770729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4181414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0550373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277100" y="204788"/>
            <a:ext cx="1790700" cy="63420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900238" y="204788"/>
            <a:ext cx="5224462" cy="63420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75882305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799926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2268055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1994332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0574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5880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99660158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9666600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915491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0574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588000" y="1355725"/>
            <a:ext cx="3378200" cy="519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6259956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172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0396269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061164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4462241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277100" y="204788"/>
            <a:ext cx="1790700" cy="63420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900238" y="204788"/>
            <a:ext cx="5224462" cy="63420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0729495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673668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195907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15679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77995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3695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9268151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39818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554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959112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7736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13400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7545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518080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13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83420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1596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92">
            <a:extLst>
              <a:ext uri="{FF2B5EF4-FFF2-40B4-BE49-F238E27FC236}">
                <a16:creationId xmlns:a16="http://schemas.microsoft.com/office/drawing/2014/main" id="{EA3B038B-7BC9-BB41-BC24-C4009F0A3B5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0"/>
            <a:ext cx="9144000" cy="10445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27" name="Rectangle 991">
            <a:extLst>
              <a:ext uri="{FF2B5EF4-FFF2-40B4-BE49-F238E27FC236}">
                <a16:creationId xmlns:a16="http://schemas.microsoft.com/office/drawing/2014/main" id="{735B6673-5DC2-C64A-9886-3A67CF0D62F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781175" y="0"/>
            <a:ext cx="7362825" cy="768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28" name="Rectangle 996">
            <a:extLst>
              <a:ext uri="{FF2B5EF4-FFF2-40B4-BE49-F238E27FC236}">
                <a16:creationId xmlns:a16="http://schemas.microsoft.com/office/drawing/2014/main" id="{9AD73251-C054-B54E-975D-69675DF1A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258763"/>
            <a:ext cx="6305550" cy="65563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29" name="Rectangle 998">
            <a:extLst>
              <a:ext uri="{FF2B5EF4-FFF2-40B4-BE49-F238E27FC236}">
                <a16:creationId xmlns:a16="http://schemas.microsoft.com/office/drawing/2014/main" id="{0181DCE6-7EB5-724A-B32C-8DC1DF92D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74613"/>
            <a:ext cx="1800225" cy="5159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AEB7896D-1E71-164E-A213-738EE031495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1042988"/>
            <a:ext cx="1776413" cy="58150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31" name="Rectangle 1002">
            <a:extLst>
              <a:ext uri="{FF2B5EF4-FFF2-40B4-BE49-F238E27FC236}">
                <a16:creationId xmlns:a16="http://schemas.microsoft.com/office/drawing/2014/main" id="{0823B9B1-EAAA-F34C-97CD-BD4D7E1F3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25" y="4164013"/>
            <a:ext cx="1057275" cy="2705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1032" name="Rectangle 904">
            <a:extLst>
              <a:ext uri="{FF2B5EF4-FFF2-40B4-BE49-F238E27FC236}">
                <a16:creationId xmlns:a16="http://schemas.microsoft.com/office/drawing/2014/main" id="{8593D89D-D4AC-FA49-8AE7-380AB0DEBC8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68275" y="1347788"/>
            <a:ext cx="1620838" cy="5110162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 dirty="0"/>
          </a:p>
        </p:txBody>
      </p:sp>
      <p:sp>
        <p:nvSpPr>
          <p:cNvPr id="1033" name="Rectangle 906">
            <a:extLst>
              <a:ext uri="{FF2B5EF4-FFF2-40B4-BE49-F238E27FC236}">
                <a16:creationId xmlns:a16="http://schemas.microsoft.com/office/drawing/2014/main" id="{5760F9F3-04AC-B94D-8AFB-252AD1843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355725"/>
            <a:ext cx="6908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dirty="0"/>
              <a:t>Haga clic para modificar el estilo de texto del patrón</a:t>
            </a:r>
          </a:p>
          <a:p>
            <a:pPr lvl="1"/>
            <a:r>
              <a:rPr lang="es-ES" altLang="en-US" dirty="0"/>
              <a:t>Segundo nivel</a:t>
            </a:r>
          </a:p>
          <a:p>
            <a:pPr lvl="2"/>
            <a:r>
              <a:rPr lang="es-ES" altLang="en-US" dirty="0"/>
              <a:t>Tercer nivel</a:t>
            </a:r>
          </a:p>
          <a:p>
            <a:pPr lvl="3"/>
            <a:r>
              <a:rPr lang="es-ES" altLang="en-US" dirty="0"/>
              <a:t>Cuarto nivel</a:t>
            </a:r>
          </a:p>
          <a:p>
            <a:pPr lvl="4"/>
            <a:r>
              <a:rPr lang="es-ES" altLang="en-US" dirty="0"/>
              <a:t>Quinto nivel</a:t>
            </a:r>
          </a:p>
        </p:txBody>
      </p:sp>
      <p:grpSp>
        <p:nvGrpSpPr>
          <p:cNvPr id="1034" name="Group 994">
            <a:extLst>
              <a:ext uri="{FF2B5EF4-FFF2-40B4-BE49-F238E27FC236}">
                <a16:creationId xmlns:a16="http://schemas.microsoft.com/office/drawing/2014/main" id="{6F07646D-F136-B84A-8418-106467BC039B}"/>
              </a:ext>
            </a:extLst>
          </p:cNvPr>
          <p:cNvGrpSpPr>
            <a:grpSpLocks/>
          </p:cNvGrpSpPr>
          <p:nvPr/>
        </p:nvGrpSpPr>
        <p:grpSpPr bwMode="auto">
          <a:xfrm>
            <a:off x="0" y="1063625"/>
            <a:ext cx="1811338" cy="1681163"/>
            <a:chOff x="0" y="748"/>
            <a:chExt cx="1141" cy="1059"/>
          </a:xfrm>
        </p:grpSpPr>
        <p:sp>
          <p:nvSpPr>
            <p:cNvPr id="1040" name="Text Box 930">
              <a:extLst>
                <a:ext uri="{FF2B5EF4-FFF2-40B4-BE49-F238E27FC236}">
                  <a16:creationId xmlns:a16="http://schemas.microsoft.com/office/drawing/2014/main" id="{E7F17FF6-7F55-0E49-A7DC-5C519B770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" y="935"/>
              <a:ext cx="1056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defRPr/>
              </a:pPr>
              <a:r>
                <a:rPr lang="es-ES_tradnl" altLang="en-US" b="0" dirty="0">
                  <a:solidFill>
                    <a:schemeClr val="tx2"/>
                  </a:solidFill>
                  <a:latin typeface="Verdana" panose="020B0604030504040204" pitchFamily="34" charset="0"/>
                </a:rPr>
                <a:t>arquitecturas</a:t>
              </a:r>
            </a:p>
            <a:p>
              <a:pPr algn="r" eaLnBrk="1" hangingPunct="1">
                <a:defRPr/>
              </a:pPr>
              <a:r>
                <a:rPr lang="es-ES_tradnl" altLang="en-US" b="0" dirty="0">
                  <a:solidFill>
                    <a:schemeClr val="tx2"/>
                  </a:solidFill>
                  <a:latin typeface="Verdana" panose="020B0604030504040204" pitchFamily="34" charset="0"/>
                </a:rPr>
                <a:t>comunicación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altLang="en-US" b="0" dirty="0" err="1">
                  <a:solidFill>
                    <a:schemeClr val="tx2"/>
                  </a:solidFill>
                  <a:latin typeface="Verdana" panose="020B0604030504040204" pitchFamily="34" charset="0"/>
                </a:rPr>
                <a:t>cloud</a:t>
              </a:r>
              <a:endParaRPr lang="es-ES_tradnl" altLang="en-US" b="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defRPr/>
              </a:pPr>
              <a:r>
                <a:rPr lang="es-ES_tradnl" altLang="en-US" b="0" dirty="0" err="1">
                  <a:solidFill>
                    <a:schemeClr val="tx2"/>
                  </a:solidFill>
                  <a:latin typeface="Verdana" panose="020B0604030504040204" pitchFamily="34" charset="0"/>
                </a:rPr>
                <a:t>microservicios</a:t>
              </a:r>
              <a:endParaRPr lang="es-ES" altLang="en-US" b="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defRPr/>
              </a:pPr>
              <a:r>
                <a:rPr lang="es-ES" altLang="en-US" b="0" dirty="0">
                  <a:solidFill>
                    <a:schemeClr val="tx2"/>
                  </a:solidFill>
                  <a:latin typeface="Verdana" panose="020B0604030504040204" pitchFamily="34" charset="0"/>
                </a:rPr>
                <a:t>conclusiones</a:t>
              </a:r>
            </a:p>
            <a:p>
              <a:pPr algn="r" eaLnBrk="1" hangingPunct="1">
                <a:defRPr/>
              </a:pPr>
              <a:endParaRPr lang="es-ES" altLang="en-US" b="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41" name="Text Box 931">
              <a:extLst>
                <a:ext uri="{FF2B5EF4-FFF2-40B4-BE49-F238E27FC236}">
                  <a16:creationId xmlns:a16="http://schemas.microsoft.com/office/drawing/2014/main" id="{79AD8E1B-AA4D-3A41-B7C4-9E6109C19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48"/>
              <a:ext cx="1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ES_tradnl" altLang="en-US" sz="1800">
                  <a:latin typeface="Verdana" panose="020B0604030504040204" pitchFamily="34" charset="0"/>
                </a:rPr>
                <a:t>Contenido</a:t>
              </a:r>
              <a:endParaRPr lang="es-ES" altLang="en-US" sz="1800">
                <a:latin typeface="Verdana" panose="020B0604030504040204" pitchFamily="34" charset="0"/>
              </a:endParaRPr>
            </a:p>
          </p:txBody>
        </p:sp>
      </p:grpSp>
      <p:sp>
        <p:nvSpPr>
          <p:cNvPr id="1035" name="Rectangle 905">
            <a:extLst>
              <a:ext uri="{FF2B5EF4-FFF2-40B4-BE49-F238E27FC236}">
                <a16:creationId xmlns:a16="http://schemas.microsoft.com/office/drawing/2014/main" id="{0E647567-6E20-054B-A20D-FA1F50927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0238" y="204788"/>
            <a:ext cx="7167562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título</a:t>
            </a:r>
          </a:p>
        </p:txBody>
      </p:sp>
      <p:sp>
        <p:nvSpPr>
          <p:cNvPr id="1036" name="Line 1003">
            <a:extLst>
              <a:ext uri="{FF2B5EF4-FFF2-40B4-BE49-F238E27FC236}">
                <a16:creationId xmlns:a16="http://schemas.microsoft.com/office/drawing/2014/main" id="{23E602EA-D9C4-1843-904E-216329423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176338"/>
            <a:ext cx="0" cy="1381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pic>
        <p:nvPicPr>
          <p:cNvPr id="1037" name="Picture 1021" descr="copy_gm">
            <a:extLst>
              <a:ext uri="{FF2B5EF4-FFF2-40B4-BE49-F238E27FC236}">
                <a16:creationId xmlns:a16="http://schemas.microsoft.com/office/drawing/2014/main" id="{3FA2C0C3-568B-C347-8105-BAD7FD6F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1060450"/>
            <a:ext cx="1651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" name="WordArt 15">
            <a:extLst>
              <a:ext uri="{FF2B5EF4-FFF2-40B4-BE49-F238E27FC236}">
                <a16:creationId xmlns:a16="http://schemas.microsoft.com/office/drawing/2014/main" id="{55DD1013-02F7-1D45-B7BA-70C9452FBF34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503238" y="0"/>
            <a:ext cx="12573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9DDAFF">
                    <a:alpha val="30196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Sistemas</a:t>
            </a:r>
            <a:endParaRPr lang="en-ES" sz="32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9DDAFF">
                  <a:alpha val="30196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39" name="WordArt 17">
            <a:extLst>
              <a:ext uri="{FF2B5EF4-FFF2-40B4-BE49-F238E27FC236}">
                <a16:creationId xmlns:a16="http://schemas.microsoft.com/office/drawing/2014/main" id="{4C4AB22A-FF46-024F-9757-05DDBBCA1ECC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0" y="508000"/>
            <a:ext cx="1758950" cy="460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31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2">
                    <a:alpha val="30196"/>
                  </a:schemeClr>
                </a:solidFill>
                <a:cs typeface="Arial" panose="020B0604020202020204" pitchFamily="34" charset="0"/>
              </a:rPr>
              <a:t>distribuidos</a:t>
            </a:r>
            <a:endParaRPr lang="en-ES" sz="3600" kern="10">
              <a:ln w="3175">
                <a:solidFill>
                  <a:srgbClr val="FFFFFF"/>
                </a:solidFill>
                <a:round/>
                <a:headEnd/>
                <a:tailEnd/>
              </a:ln>
              <a:solidFill>
                <a:schemeClr val="accent2">
                  <a:alpha val="30196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7" r:id="rId1"/>
    <p:sldLayoutId id="2147484663" r:id="rId2"/>
    <p:sldLayoutId id="2147484664" r:id="rId3"/>
    <p:sldLayoutId id="2147484665" r:id="rId4"/>
    <p:sldLayoutId id="2147484666" r:id="rId5"/>
    <p:sldLayoutId id="2147484667" r:id="rId6"/>
    <p:sldLayoutId id="2147484668" r:id="rId7"/>
    <p:sldLayoutId id="2147484669" r:id="rId8"/>
    <p:sldLayoutId id="2147484670" r:id="rId9"/>
    <p:sldLayoutId id="2147484671" r:id="rId10"/>
    <p:sldLayoutId id="214748467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 Narrow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 Narrow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Narrow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Narrow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Narrow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Narrow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Narrow" pitchFamily="34" charset="0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B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8C1DEAB-6AB9-814E-A603-4145F216A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9DE5A0FA-51C6-9342-A158-71C75D4E2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228600"/>
            <a:ext cx="5494337" cy="4572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4400">
              <a:solidFill>
                <a:schemeClr val="bg1"/>
              </a:solidFill>
            </a:endParaRPr>
          </a:p>
        </p:txBody>
      </p:sp>
      <p:pic>
        <p:nvPicPr>
          <p:cNvPr id="2052" name="Picture 5" descr="copy_gm">
            <a:extLst>
              <a:ext uri="{FF2B5EF4-FFF2-40B4-BE49-F238E27FC236}">
                <a16:creationId xmlns:a16="http://schemas.microsoft.com/office/drawing/2014/main" id="{7AA368FC-5B90-0042-8F28-2D54F59E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25" y="1060450"/>
            <a:ext cx="1651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77" r:id="rId5"/>
    <p:sldLayoutId id="2147484678" r:id="rId6"/>
    <p:sldLayoutId id="2147484679" r:id="rId7"/>
    <p:sldLayoutId id="2147484680" r:id="rId8"/>
    <p:sldLayoutId id="2147484681" r:id="rId9"/>
    <p:sldLayoutId id="2147484682" r:id="rId10"/>
    <p:sldLayoutId id="2147484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>
            <a:extLst>
              <a:ext uri="{FF2B5EF4-FFF2-40B4-BE49-F238E27FC236}">
                <a16:creationId xmlns:a16="http://schemas.microsoft.com/office/drawing/2014/main" id="{8DD5FF17-50FA-EC4C-8A9C-304782D4E9EE}"/>
              </a:ext>
            </a:extLst>
          </p:cNvPr>
          <p:cNvGrpSpPr>
            <a:grpSpLocks/>
          </p:cNvGrpSpPr>
          <p:nvPr/>
        </p:nvGrpSpPr>
        <p:grpSpPr bwMode="auto">
          <a:xfrm>
            <a:off x="0" y="-61913"/>
            <a:ext cx="9144000" cy="1106488"/>
            <a:chOff x="0" y="-39"/>
            <a:chExt cx="5760" cy="697"/>
          </a:xfrm>
        </p:grpSpPr>
        <p:sp>
          <p:nvSpPr>
            <p:cNvPr id="3089" name="Rectangle 3">
              <a:extLst>
                <a:ext uri="{FF2B5EF4-FFF2-40B4-BE49-F238E27FC236}">
                  <a16:creationId xmlns:a16="http://schemas.microsoft.com/office/drawing/2014/main" id="{0C7DCA4E-01A5-484B-863B-09C13E5414EC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0" y="0"/>
              <a:ext cx="5760" cy="65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3090" name="Rectangle 4">
              <a:extLst>
                <a:ext uri="{FF2B5EF4-FFF2-40B4-BE49-F238E27FC236}">
                  <a16:creationId xmlns:a16="http://schemas.microsoft.com/office/drawing/2014/main" id="{ACB97527-FB6F-084B-A568-E0D794C02448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1122" y="0"/>
              <a:ext cx="4638" cy="4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3091" name="Rectangle 5">
              <a:extLst>
                <a:ext uri="{FF2B5EF4-FFF2-40B4-BE49-F238E27FC236}">
                  <a16:creationId xmlns:a16="http://schemas.microsoft.com/office/drawing/2014/main" id="{AAEACD90-E714-3645-BD38-9FFD02D152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35" y="163"/>
              <a:ext cx="3972" cy="413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3092" name="Rectangle 6">
              <a:extLst>
                <a:ext uri="{FF2B5EF4-FFF2-40B4-BE49-F238E27FC236}">
                  <a16:creationId xmlns:a16="http://schemas.microsoft.com/office/drawing/2014/main" id="{A1550A49-1F08-F246-AA7A-BBB6546C7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8" y="47"/>
              <a:ext cx="1134" cy="3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3093" name="Text Box 7">
              <a:extLst>
                <a:ext uri="{FF2B5EF4-FFF2-40B4-BE49-F238E27FC236}">
                  <a16:creationId xmlns:a16="http://schemas.microsoft.com/office/drawing/2014/main" id="{9ACFB70D-02C2-1349-8431-4DB1A070D49A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4" y="-39"/>
              <a:ext cx="10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defRPr/>
              </a:pPr>
              <a:r>
                <a:rPr lang="es-ES" altLang="en-US" sz="2400" b="0">
                  <a:solidFill>
                    <a:schemeClr val="hlink"/>
                  </a:solidFill>
                  <a:latin typeface="Arial Narrow" panose="020B0606020202030204" pitchFamily="34" charset="0"/>
                </a:rPr>
                <a:t>lección</a:t>
              </a:r>
            </a:p>
          </p:txBody>
        </p:sp>
        <p:sp>
          <p:nvSpPr>
            <p:cNvPr id="3094" name="Text Box 8">
              <a:extLst>
                <a:ext uri="{FF2B5EF4-FFF2-40B4-BE49-F238E27FC236}">
                  <a16:creationId xmlns:a16="http://schemas.microsoft.com/office/drawing/2014/main" id="{D2AB760E-F816-474E-856E-ADEC0F947707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1" y="112"/>
              <a:ext cx="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ES" altLang="en-US" sz="2400" b="0">
                  <a:solidFill>
                    <a:schemeClr val="accent2"/>
                  </a:solidFill>
                  <a:latin typeface="Arial Narrow" panose="020B0606020202030204" pitchFamily="34" charset="0"/>
                </a:rPr>
                <a:t>magistral</a:t>
              </a:r>
            </a:p>
          </p:txBody>
        </p:sp>
      </p:grpSp>
      <p:sp>
        <p:nvSpPr>
          <p:cNvPr id="3075" name="Rectangle 9">
            <a:extLst>
              <a:ext uri="{FF2B5EF4-FFF2-40B4-BE49-F238E27FC236}">
                <a16:creationId xmlns:a16="http://schemas.microsoft.com/office/drawing/2014/main" id="{B8EBADD6-A319-9349-86A9-1E83D548205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1042988"/>
            <a:ext cx="1776413" cy="58150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3076" name="Rectangle 10">
            <a:extLst>
              <a:ext uri="{FF2B5EF4-FFF2-40B4-BE49-F238E27FC236}">
                <a16:creationId xmlns:a16="http://schemas.microsoft.com/office/drawing/2014/main" id="{4B7FAF44-4E9C-C442-B0DD-195D5489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25" y="4164013"/>
            <a:ext cx="1057275" cy="2705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3077" name="Rectangle 11">
            <a:extLst>
              <a:ext uri="{FF2B5EF4-FFF2-40B4-BE49-F238E27FC236}">
                <a16:creationId xmlns:a16="http://schemas.microsoft.com/office/drawing/2014/main" id="{4F839CBA-8178-4D49-8146-16437C356A7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68275" y="1347788"/>
            <a:ext cx="1620838" cy="5110162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3078" name="Rectangle 12">
            <a:extLst>
              <a:ext uri="{FF2B5EF4-FFF2-40B4-BE49-F238E27FC236}">
                <a16:creationId xmlns:a16="http://schemas.microsoft.com/office/drawing/2014/main" id="{38B49EB6-E9B1-2E47-8624-93E8CE49B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355725"/>
            <a:ext cx="6908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grpSp>
        <p:nvGrpSpPr>
          <p:cNvPr id="3079" name="Group 13">
            <a:extLst>
              <a:ext uri="{FF2B5EF4-FFF2-40B4-BE49-F238E27FC236}">
                <a16:creationId xmlns:a16="http://schemas.microsoft.com/office/drawing/2014/main" id="{DF9D6651-302F-2E4C-BA50-B666E3DC8FFD}"/>
              </a:ext>
            </a:extLst>
          </p:cNvPr>
          <p:cNvGrpSpPr>
            <a:grpSpLocks/>
          </p:cNvGrpSpPr>
          <p:nvPr/>
        </p:nvGrpSpPr>
        <p:grpSpPr bwMode="auto">
          <a:xfrm>
            <a:off x="0" y="1063625"/>
            <a:ext cx="1803400" cy="2647950"/>
            <a:chOff x="0" y="748"/>
            <a:chExt cx="1136" cy="1668"/>
          </a:xfrm>
        </p:grpSpPr>
        <p:sp>
          <p:nvSpPr>
            <p:cNvPr id="3087" name="Text Box 14">
              <a:extLst>
                <a:ext uri="{FF2B5EF4-FFF2-40B4-BE49-F238E27FC236}">
                  <a16:creationId xmlns:a16="http://schemas.microsoft.com/office/drawing/2014/main" id="{B298F09C-45AB-5F41-8134-D8AE2876A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40"/>
              <a:ext cx="1056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introducción</a:t>
              </a:r>
              <a:endParaRPr lang="es-ES" altLang="en-US" b="0">
                <a:solidFill>
                  <a:schemeClr val="tx2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contexto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objetivos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conceptos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contenidos</a:t>
              </a:r>
            </a:p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tecnología web</a:t>
              </a:r>
              <a:endParaRPr lang="es-ES" altLang="en-US" b="0">
                <a:solidFill>
                  <a:schemeClr val="tx2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middleware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integración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conclusiones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bibliografía</a:t>
              </a:r>
            </a:p>
            <a:p>
              <a:pPr algn="r" eaLnBrk="1" hangingPunct="1">
                <a:defRPr/>
              </a:pPr>
              <a:endParaRPr lang="es-ES" altLang="en-US" sz="1600" b="0">
                <a:solidFill>
                  <a:schemeClr val="tx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088" name="Text Box 15">
              <a:extLst>
                <a:ext uri="{FF2B5EF4-FFF2-40B4-BE49-F238E27FC236}">
                  <a16:creationId xmlns:a16="http://schemas.microsoft.com/office/drawing/2014/main" id="{949510F6-1CCD-D142-B873-86E6F60D7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48"/>
              <a:ext cx="1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ES_tradnl" altLang="en-US" sz="1800">
                  <a:latin typeface="Verdana" panose="020B0604030504040204" pitchFamily="34" charset="0"/>
                </a:rPr>
                <a:t>Contenido</a:t>
              </a:r>
              <a:endParaRPr lang="es-ES" altLang="en-US" sz="1800">
                <a:latin typeface="Verdana" panose="020B0604030504040204" pitchFamily="34" charset="0"/>
              </a:endParaRPr>
            </a:p>
          </p:txBody>
        </p:sp>
      </p:grpSp>
      <p:sp>
        <p:nvSpPr>
          <p:cNvPr id="3080" name="Rectangle 16">
            <a:extLst>
              <a:ext uri="{FF2B5EF4-FFF2-40B4-BE49-F238E27FC236}">
                <a16:creationId xmlns:a16="http://schemas.microsoft.com/office/drawing/2014/main" id="{BF4C9A9E-47A3-BD4E-9C7F-B17489F00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0238" y="204788"/>
            <a:ext cx="7167562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título</a:t>
            </a:r>
          </a:p>
        </p:txBody>
      </p:sp>
      <p:sp>
        <p:nvSpPr>
          <p:cNvPr id="3081" name="Line 17">
            <a:extLst>
              <a:ext uri="{FF2B5EF4-FFF2-40B4-BE49-F238E27FC236}">
                <a16:creationId xmlns:a16="http://schemas.microsoft.com/office/drawing/2014/main" id="{EF90CE8F-6FEC-E841-B132-4863B3CB0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176338"/>
            <a:ext cx="0" cy="1381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3082" name="Group 18">
            <a:extLst>
              <a:ext uri="{FF2B5EF4-FFF2-40B4-BE49-F238E27FC236}">
                <a16:creationId xmlns:a16="http://schemas.microsoft.com/office/drawing/2014/main" id="{287EE7A7-F5B9-7D43-8AB3-C257F7C26457}"/>
              </a:ext>
            </a:extLst>
          </p:cNvPr>
          <p:cNvGrpSpPr>
            <a:grpSpLocks/>
          </p:cNvGrpSpPr>
          <p:nvPr/>
        </p:nvGrpSpPr>
        <p:grpSpPr bwMode="auto">
          <a:xfrm>
            <a:off x="128588" y="1368425"/>
            <a:ext cx="1676400" cy="304800"/>
            <a:chOff x="80" y="862"/>
            <a:chExt cx="1056" cy="192"/>
          </a:xfrm>
        </p:grpSpPr>
        <p:sp>
          <p:nvSpPr>
            <p:cNvPr id="3085" name="AutoShape 19">
              <a:extLst>
                <a:ext uri="{FF2B5EF4-FFF2-40B4-BE49-F238E27FC236}">
                  <a16:creationId xmlns:a16="http://schemas.microsoft.com/office/drawing/2014/main" id="{E00A43DC-3DF9-0745-A09E-EF8112BEC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84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3086" name="Text Box 20">
              <a:extLst>
                <a:ext uri="{FF2B5EF4-FFF2-40B4-BE49-F238E27FC236}">
                  <a16:creationId xmlns:a16="http://schemas.microsoft.com/office/drawing/2014/main" id="{2F4847E7-197C-674A-9FA7-FD9FC4A14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862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defRPr/>
              </a:pPr>
              <a:r>
                <a:rPr lang="es-ES" altLang="en-US" b="0">
                  <a:solidFill>
                    <a:srgbClr val="006699"/>
                  </a:solidFill>
                  <a:latin typeface="Verdana" panose="020B0604030504040204" pitchFamily="34" charset="0"/>
                </a:rPr>
                <a:t>introducción</a:t>
              </a:r>
            </a:p>
          </p:txBody>
        </p:sp>
      </p:grpSp>
      <p:sp>
        <p:nvSpPr>
          <p:cNvPr id="3083" name="Freeform 21">
            <a:extLst>
              <a:ext uri="{FF2B5EF4-FFF2-40B4-BE49-F238E27FC236}">
                <a16:creationId xmlns:a16="http://schemas.microsoft.com/office/drawing/2014/main" id="{A5ABB6BF-EB04-6C40-AC76-95AE08BC0E19}"/>
              </a:ext>
            </a:extLst>
          </p:cNvPr>
          <p:cNvSpPr>
            <a:spLocks/>
          </p:cNvSpPr>
          <p:nvPr/>
        </p:nvSpPr>
        <p:spPr bwMode="auto">
          <a:xfrm>
            <a:off x="53975" y="1257300"/>
            <a:ext cx="328613" cy="257175"/>
          </a:xfrm>
          <a:custGeom>
            <a:avLst/>
            <a:gdLst>
              <a:gd name="T0" fmla="*/ 521673931 w 207"/>
              <a:gd name="T1" fmla="*/ 0 h 162"/>
              <a:gd name="T2" fmla="*/ 0 w 207"/>
              <a:gd name="T3" fmla="*/ 0 h 162"/>
              <a:gd name="T4" fmla="*/ 0 w 207"/>
              <a:gd name="T5" fmla="*/ 408265313 h 162"/>
              <a:gd name="T6" fmla="*/ 120967684 w 207"/>
              <a:gd name="T7" fmla="*/ 408265313 h 1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pic>
        <p:nvPicPr>
          <p:cNvPr id="3084" name="Picture 22" descr="copy_gm">
            <a:extLst>
              <a:ext uri="{FF2B5EF4-FFF2-40B4-BE49-F238E27FC236}">
                <a16:creationId xmlns:a16="http://schemas.microsoft.com/office/drawing/2014/main" id="{A0F28358-A9BF-2945-AA3B-0D6BE74C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589713"/>
            <a:ext cx="2717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0257370E-DE00-2B46-8296-4FC1E57DB3A0}"/>
              </a:ext>
            </a:extLst>
          </p:cNvPr>
          <p:cNvGrpSpPr>
            <a:grpSpLocks/>
          </p:cNvGrpSpPr>
          <p:nvPr/>
        </p:nvGrpSpPr>
        <p:grpSpPr bwMode="auto">
          <a:xfrm>
            <a:off x="0" y="-61913"/>
            <a:ext cx="9144000" cy="1106488"/>
            <a:chOff x="0" y="-39"/>
            <a:chExt cx="5760" cy="697"/>
          </a:xfrm>
        </p:grpSpPr>
        <p:sp>
          <p:nvSpPr>
            <p:cNvPr id="4113" name="Rectangle 3">
              <a:extLst>
                <a:ext uri="{FF2B5EF4-FFF2-40B4-BE49-F238E27FC236}">
                  <a16:creationId xmlns:a16="http://schemas.microsoft.com/office/drawing/2014/main" id="{4AECBAB3-E71B-DC4C-9684-04EC0A2C2ED7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0" y="0"/>
              <a:ext cx="5760" cy="65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4114" name="Rectangle 4">
              <a:extLst>
                <a:ext uri="{FF2B5EF4-FFF2-40B4-BE49-F238E27FC236}">
                  <a16:creationId xmlns:a16="http://schemas.microsoft.com/office/drawing/2014/main" id="{B2B6C4F3-9F84-3548-9DD9-B14AE1966DB0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1122" y="0"/>
              <a:ext cx="4638" cy="4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4115" name="Rectangle 5">
              <a:extLst>
                <a:ext uri="{FF2B5EF4-FFF2-40B4-BE49-F238E27FC236}">
                  <a16:creationId xmlns:a16="http://schemas.microsoft.com/office/drawing/2014/main" id="{CC179464-E38A-1942-9F45-95C04A7641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35" y="163"/>
              <a:ext cx="3972" cy="413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4116" name="Rectangle 6">
              <a:extLst>
                <a:ext uri="{FF2B5EF4-FFF2-40B4-BE49-F238E27FC236}">
                  <a16:creationId xmlns:a16="http://schemas.microsoft.com/office/drawing/2014/main" id="{B94F5BBB-5FB0-FB4F-8FC1-42F58A9D74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8" y="47"/>
              <a:ext cx="1134" cy="3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4117" name="Text Box 7">
              <a:extLst>
                <a:ext uri="{FF2B5EF4-FFF2-40B4-BE49-F238E27FC236}">
                  <a16:creationId xmlns:a16="http://schemas.microsoft.com/office/drawing/2014/main" id="{BAA009A7-0E7F-1B4C-A226-779EEED7266D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4" y="-39"/>
              <a:ext cx="10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defRPr/>
              </a:pPr>
              <a:r>
                <a:rPr lang="es-ES" altLang="en-US" sz="2400" b="0">
                  <a:solidFill>
                    <a:schemeClr val="hlink"/>
                  </a:solidFill>
                  <a:latin typeface="Arial Narrow" panose="020B0606020202030204" pitchFamily="34" charset="0"/>
                </a:rPr>
                <a:t>lección</a:t>
              </a:r>
            </a:p>
          </p:txBody>
        </p:sp>
        <p:sp>
          <p:nvSpPr>
            <p:cNvPr id="4118" name="Text Box 8">
              <a:extLst>
                <a:ext uri="{FF2B5EF4-FFF2-40B4-BE49-F238E27FC236}">
                  <a16:creationId xmlns:a16="http://schemas.microsoft.com/office/drawing/2014/main" id="{A1330FA4-C929-5647-ACD2-14B9987FACFA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1" y="112"/>
              <a:ext cx="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ES" altLang="en-US" sz="2400" b="0">
                  <a:solidFill>
                    <a:schemeClr val="accent2"/>
                  </a:solidFill>
                  <a:latin typeface="Arial Narrow" panose="020B0606020202030204" pitchFamily="34" charset="0"/>
                </a:rPr>
                <a:t>magistral</a:t>
              </a:r>
            </a:p>
          </p:txBody>
        </p:sp>
      </p:grpSp>
      <p:sp>
        <p:nvSpPr>
          <p:cNvPr id="4099" name="Rectangle 9">
            <a:extLst>
              <a:ext uri="{FF2B5EF4-FFF2-40B4-BE49-F238E27FC236}">
                <a16:creationId xmlns:a16="http://schemas.microsoft.com/office/drawing/2014/main" id="{B576EEED-18CF-D947-B097-41782AA863F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1042988"/>
            <a:ext cx="1776413" cy="58150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4100" name="Rectangle 10">
            <a:extLst>
              <a:ext uri="{FF2B5EF4-FFF2-40B4-BE49-F238E27FC236}">
                <a16:creationId xmlns:a16="http://schemas.microsoft.com/office/drawing/2014/main" id="{F5DDECA7-0D8C-7549-B19C-5A58604A0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25" y="4164013"/>
            <a:ext cx="1057275" cy="2705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4101" name="Rectangle 11">
            <a:extLst>
              <a:ext uri="{FF2B5EF4-FFF2-40B4-BE49-F238E27FC236}">
                <a16:creationId xmlns:a16="http://schemas.microsoft.com/office/drawing/2014/main" id="{6A18D10E-E200-8C48-982F-43010F3D928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68275" y="1347788"/>
            <a:ext cx="1620838" cy="5110162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s-ES" altLang="en-US"/>
          </a:p>
        </p:txBody>
      </p:sp>
      <p:sp>
        <p:nvSpPr>
          <p:cNvPr id="4102" name="Rectangle 12">
            <a:extLst>
              <a:ext uri="{FF2B5EF4-FFF2-40B4-BE49-F238E27FC236}">
                <a16:creationId xmlns:a16="http://schemas.microsoft.com/office/drawing/2014/main" id="{D8AD90FE-4586-AA45-B62C-06F31EF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355725"/>
            <a:ext cx="6908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grpSp>
        <p:nvGrpSpPr>
          <p:cNvPr id="4103" name="Group 13">
            <a:extLst>
              <a:ext uri="{FF2B5EF4-FFF2-40B4-BE49-F238E27FC236}">
                <a16:creationId xmlns:a16="http://schemas.microsoft.com/office/drawing/2014/main" id="{239DE643-AD81-914E-99EC-1F0093C9630E}"/>
              </a:ext>
            </a:extLst>
          </p:cNvPr>
          <p:cNvGrpSpPr>
            <a:grpSpLocks/>
          </p:cNvGrpSpPr>
          <p:nvPr/>
        </p:nvGrpSpPr>
        <p:grpSpPr bwMode="auto">
          <a:xfrm>
            <a:off x="0" y="1063625"/>
            <a:ext cx="1803400" cy="2465388"/>
            <a:chOff x="0" y="748"/>
            <a:chExt cx="1136" cy="1553"/>
          </a:xfrm>
        </p:grpSpPr>
        <p:sp>
          <p:nvSpPr>
            <p:cNvPr id="4111" name="Text Box 14">
              <a:extLst>
                <a:ext uri="{FF2B5EF4-FFF2-40B4-BE49-F238E27FC236}">
                  <a16:creationId xmlns:a16="http://schemas.microsoft.com/office/drawing/2014/main" id="{EF3ECFD1-7157-774C-8B87-FA834BDD8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40"/>
              <a:ext cx="1056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introducción</a:t>
              </a:r>
              <a:endParaRPr lang="es-ES" altLang="en-US" b="0">
                <a:solidFill>
                  <a:schemeClr val="tx2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tecnología web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básica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cliente</a:t>
              </a:r>
            </a:p>
            <a:p>
              <a:pPr algn="r" eaLnBrk="1" hangingPunct="1">
                <a:defRPr/>
              </a:pPr>
              <a:r>
                <a:rPr lang="es-ES_tradnl" altLang="en-US" sz="1200" b="0">
                  <a:solidFill>
                    <a:schemeClr val="hlink"/>
                  </a:solidFill>
                  <a:latin typeface="Verdana" panose="020B0604030504040204" pitchFamily="34" charset="0"/>
                </a:rPr>
                <a:t>servidor</a:t>
              </a:r>
            </a:p>
            <a:p>
              <a:pPr algn="r" eaLnBrk="1" hangingPunct="1">
                <a:defRPr/>
              </a:pPr>
              <a:r>
                <a:rPr lang="es-ES_tradnl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middleware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integración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conclusiones</a:t>
              </a:r>
            </a:p>
            <a:p>
              <a:pPr algn="r" eaLnBrk="1" hangingPunct="1">
                <a:defRPr/>
              </a:pPr>
              <a:r>
                <a:rPr lang="es-ES" altLang="en-US" b="0">
                  <a:solidFill>
                    <a:schemeClr val="tx2"/>
                  </a:solidFill>
                  <a:latin typeface="Verdana" panose="020B0604030504040204" pitchFamily="34" charset="0"/>
                </a:rPr>
                <a:t>bibliografía</a:t>
              </a:r>
            </a:p>
            <a:p>
              <a:pPr algn="r" eaLnBrk="1" hangingPunct="1">
                <a:defRPr/>
              </a:pPr>
              <a:endParaRPr lang="es-ES" altLang="en-US" sz="1600" b="0">
                <a:solidFill>
                  <a:schemeClr val="tx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12" name="Text Box 15">
              <a:extLst>
                <a:ext uri="{FF2B5EF4-FFF2-40B4-BE49-F238E27FC236}">
                  <a16:creationId xmlns:a16="http://schemas.microsoft.com/office/drawing/2014/main" id="{B6C9EDBA-70B8-5F4F-A809-09190CC5F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48"/>
              <a:ext cx="1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ES_tradnl" altLang="en-US" sz="1800">
                  <a:latin typeface="Verdana" panose="020B0604030504040204" pitchFamily="34" charset="0"/>
                </a:rPr>
                <a:t>Contenido</a:t>
              </a:r>
              <a:endParaRPr lang="es-ES" altLang="en-US" sz="1800">
                <a:latin typeface="Verdana" panose="020B0604030504040204" pitchFamily="34" charset="0"/>
              </a:endParaRPr>
            </a:p>
          </p:txBody>
        </p:sp>
      </p:grpSp>
      <p:sp>
        <p:nvSpPr>
          <p:cNvPr id="4104" name="Rectangle 16">
            <a:extLst>
              <a:ext uri="{FF2B5EF4-FFF2-40B4-BE49-F238E27FC236}">
                <a16:creationId xmlns:a16="http://schemas.microsoft.com/office/drawing/2014/main" id="{F1F373D4-85E3-A742-A40A-D5D673822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0238" y="204788"/>
            <a:ext cx="7167562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título</a:t>
            </a:r>
          </a:p>
        </p:txBody>
      </p:sp>
      <p:sp>
        <p:nvSpPr>
          <p:cNvPr id="4105" name="Line 17">
            <a:extLst>
              <a:ext uri="{FF2B5EF4-FFF2-40B4-BE49-F238E27FC236}">
                <a16:creationId xmlns:a16="http://schemas.microsoft.com/office/drawing/2014/main" id="{BC826F10-5B55-1846-89F6-1D6C2B334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176338"/>
            <a:ext cx="0" cy="1381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4106" name="Group 18">
            <a:extLst>
              <a:ext uri="{FF2B5EF4-FFF2-40B4-BE49-F238E27FC236}">
                <a16:creationId xmlns:a16="http://schemas.microsoft.com/office/drawing/2014/main" id="{597DB782-45D7-2B43-B72D-8331931AAE6B}"/>
              </a:ext>
            </a:extLst>
          </p:cNvPr>
          <p:cNvGrpSpPr>
            <a:grpSpLocks/>
          </p:cNvGrpSpPr>
          <p:nvPr/>
        </p:nvGrpSpPr>
        <p:grpSpPr bwMode="auto">
          <a:xfrm>
            <a:off x="128588" y="1581150"/>
            <a:ext cx="1676400" cy="304800"/>
            <a:chOff x="80" y="862"/>
            <a:chExt cx="1056" cy="192"/>
          </a:xfrm>
        </p:grpSpPr>
        <p:sp>
          <p:nvSpPr>
            <p:cNvPr id="4109" name="AutoShape 19">
              <a:extLst>
                <a:ext uri="{FF2B5EF4-FFF2-40B4-BE49-F238E27FC236}">
                  <a16:creationId xmlns:a16="http://schemas.microsoft.com/office/drawing/2014/main" id="{725D2218-0706-B844-905E-2FA91D75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84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s-ES" altLang="en-US"/>
            </a:p>
          </p:txBody>
        </p:sp>
        <p:sp>
          <p:nvSpPr>
            <p:cNvPr id="4110" name="Text Box 20">
              <a:extLst>
                <a:ext uri="{FF2B5EF4-FFF2-40B4-BE49-F238E27FC236}">
                  <a16:creationId xmlns:a16="http://schemas.microsoft.com/office/drawing/2014/main" id="{BF7F1654-C198-134D-A5D1-D6C2ABE0D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862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defRPr/>
              </a:pPr>
              <a:r>
                <a:rPr lang="es-ES" altLang="en-US" b="0">
                  <a:solidFill>
                    <a:srgbClr val="006699"/>
                  </a:solidFill>
                  <a:latin typeface="Verdana" panose="020B0604030504040204" pitchFamily="34" charset="0"/>
                </a:rPr>
                <a:t>tecnología web</a:t>
              </a:r>
            </a:p>
          </p:txBody>
        </p:sp>
      </p:grpSp>
      <p:sp>
        <p:nvSpPr>
          <p:cNvPr id="4107" name="Freeform 22">
            <a:extLst>
              <a:ext uri="{FF2B5EF4-FFF2-40B4-BE49-F238E27FC236}">
                <a16:creationId xmlns:a16="http://schemas.microsoft.com/office/drawing/2014/main" id="{56D95843-F3F7-D34A-B916-61293C459DEA}"/>
              </a:ext>
            </a:extLst>
          </p:cNvPr>
          <p:cNvSpPr>
            <a:spLocks/>
          </p:cNvSpPr>
          <p:nvPr/>
        </p:nvSpPr>
        <p:spPr bwMode="auto">
          <a:xfrm>
            <a:off x="52388" y="1257300"/>
            <a:ext cx="328612" cy="488950"/>
          </a:xfrm>
          <a:custGeom>
            <a:avLst/>
            <a:gdLst>
              <a:gd name="T0" fmla="*/ 521670756 w 207"/>
              <a:gd name="T1" fmla="*/ 0 h 162"/>
              <a:gd name="T2" fmla="*/ 0 w 207"/>
              <a:gd name="T3" fmla="*/ 0 h 162"/>
              <a:gd name="T4" fmla="*/ 0 w 207"/>
              <a:gd name="T5" fmla="*/ 1475753719 h 162"/>
              <a:gd name="T6" fmla="*/ 120967316 w 207"/>
              <a:gd name="T7" fmla="*/ 1475753719 h 1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pic>
        <p:nvPicPr>
          <p:cNvPr id="4108" name="Picture 23" descr="copy_gm">
            <a:extLst>
              <a:ext uri="{FF2B5EF4-FFF2-40B4-BE49-F238E27FC236}">
                <a16:creationId xmlns:a16="http://schemas.microsoft.com/office/drawing/2014/main" id="{E9E03C35-D465-0649-842E-FD0CE0F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589713"/>
            <a:ext cx="2717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744" name="Picture 8" descr="copy_gm">
            <a:extLst>
              <a:ext uri="{FF2B5EF4-FFF2-40B4-BE49-F238E27FC236}">
                <a16:creationId xmlns:a16="http://schemas.microsoft.com/office/drawing/2014/main" id="{04475041-8BE7-2E49-83B4-986CB8E3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1060450"/>
            <a:ext cx="1651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24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2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audio" Target="../media/audio3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em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audio" Target="../media/audio3.wav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tif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audio" Target="../media/audio3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>
            <a:extLst>
              <a:ext uri="{FF2B5EF4-FFF2-40B4-BE49-F238E27FC236}">
                <a16:creationId xmlns:a16="http://schemas.microsoft.com/office/drawing/2014/main" id="{C909DCC0-25C3-644F-9F90-0E8B6D766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6250" y="5395913"/>
            <a:ext cx="0" cy="77470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219" name="Line 3">
            <a:extLst>
              <a:ext uri="{FF2B5EF4-FFF2-40B4-BE49-F238E27FC236}">
                <a16:creationId xmlns:a16="http://schemas.microsoft.com/office/drawing/2014/main" id="{40C7711F-6617-5F46-B73B-44F5D0E01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2500" y="5395913"/>
            <a:ext cx="0" cy="77470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6F91E6E5-1B4B-F14D-B577-81EF881FE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200" y="5884863"/>
            <a:ext cx="3676650" cy="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205253" name="Rectangle 5">
            <a:extLst>
              <a:ext uri="{FF2B5EF4-FFF2-40B4-BE49-F238E27FC236}">
                <a16:creationId xmlns:a16="http://schemas.microsoft.com/office/drawing/2014/main" id="{973B8705-3D70-5D42-BEA2-1DD513DE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8" y="5070475"/>
            <a:ext cx="24495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n-US" sz="4000">
                <a:solidFill>
                  <a:srgbClr val="977F19"/>
                </a:solidFill>
                <a:latin typeface="Arial Narrow" panose="020B0604020202020204" pitchFamily="34" charset="0"/>
                <a:cs typeface="Times New Roman" panose="02020603050405020304" pitchFamily="18" charset="0"/>
              </a:rPr>
              <a:t>sockets</a:t>
            </a:r>
            <a:endParaRPr lang="en-US" altLang="en-US" sz="4000" b="0">
              <a:solidFill>
                <a:srgbClr val="977F19"/>
              </a:solidFill>
              <a:latin typeface="Arial Narrow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5254" name="WordArt 6">
            <a:extLst>
              <a:ext uri="{FF2B5EF4-FFF2-40B4-BE49-F238E27FC236}">
                <a16:creationId xmlns:a16="http://schemas.microsoft.com/office/drawing/2014/main" id="{58DDB448-D976-0645-B815-43152AEB25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6275" y="917575"/>
            <a:ext cx="5870575" cy="2292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E0B500">
                    <a:alpha val="25098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Fundamentos</a:t>
            </a:r>
            <a:endParaRPr lang="en-ES" sz="36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E0B500">
                  <a:alpha val="25098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05256" name="Rectangle 8">
            <a:extLst>
              <a:ext uri="{FF2B5EF4-FFF2-40B4-BE49-F238E27FC236}">
                <a16:creationId xmlns:a16="http://schemas.microsoft.com/office/drawing/2014/main" id="{EB9BA0A0-8549-964B-9F57-9E91056E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5426075"/>
            <a:ext cx="13557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n-US" sz="4000">
                <a:latin typeface="Arial Narrow" panose="020B0604020202020204" pitchFamily="34" charset="0"/>
                <a:cs typeface="Times New Roman" panose="02020603050405020304" pitchFamily="18" charset="0"/>
              </a:rPr>
              <a:t>RMI</a:t>
            </a:r>
            <a:endParaRPr lang="en-US" altLang="en-US" sz="4000" b="0">
              <a:latin typeface="Arial Narrow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5257" name="Rectangle 9">
            <a:extLst>
              <a:ext uri="{FF2B5EF4-FFF2-40B4-BE49-F238E27FC236}">
                <a16:creationId xmlns:a16="http://schemas.microsoft.com/office/drawing/2014/main" id="{9F3DF5E6-A744-974B-9A54-F23387495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5113338"/>
            <a:ext cx="117633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4000">
                <a:solidFill>
                  <a:srgbClr val="66CCFF"/>
                </a:solidFill>
                <a:latin typeface="Arial Narrow" panose="020B0604020202020204" pitchFamily="34" charset="0"/>
                <a:cs typeface="Times New Roman" panose="02020603050405020304" pitchFamily="18" charset="0"/>
              </a:rPr>
              <a:t>RPC</a:t>
            </a:r>
            <a:r>
              <a:rPr lang="en-US" altLang="en-US" sz="4000" b="0">
                <a:latin typeface="Arial Narrow" panose="020B06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05259" name="WordArt 11">
            <a:extLst>
              <a:ext uri="{FF2B5EF4-FFF2-40B4-BE49-F238E27FC236}">
                <a16:creationId xmlns:a16="http://schemas.microsoft.com/office/drawing/2014/main" id="{8788489E-93F8-D04B-92E3-6452B0E7307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05613" y="2501900"/>
            <a:ext cx="1039812" cy="784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rgbClr val="977F19"/>
                  </a:solidFill>
                  <a:round/>
                  <a:headEnd/>
                  <a:tailEnd/>
                </a:ln>
                <a:solidFill>
                  <a:srgbClr val="FFFFFF">
                    <a:alpha val="59999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</a:t>
            </a:r>
            <a:endParaRPr lang="en-ES" sz="3600" kern="10">
              <a:ln w="9525">
                <a:solidFill>
                  <a:srgbClr val="977F19"/>
                </a:solidFill>
                <a:round/>
                <a:headEnd/>
                <a:tailEnd/>
              </a:ln>
              <a:solidFill>
                <a:srgbClr val="FFFFFF">
                  <a:alpha val="59999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05260" name="WordArt 12">
            <a:extLst>
              <a:ext uri="{FF2B5EF4-FFF2-40B4-BE49-F238E27FC236}">
                <a16:creationId xmlns:a16="http://schemas.microsoft.com/office/drawing/2014/main" id="{F82E935C-FD7C-1C45-A3D5-CF420769C7A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00175" y="2784475"/>
            <a:ext cx="3532188" cy="190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40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99CCFF">
                    <a:alpha val="59999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Computación</a:t>
            </a:r>
            <a:endParaRPr lang="en-ES" sz="40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99CCFF">
                  <a:alpha val="59999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05261" name="WordArt 13">
            <a:extLst>
              <a:ext uri="{FF2B5EF4-FFF2-40B4-BE49-F238E27FC236}">
                <a16:creationId xmlns:a16="http://schemas.microsoft.com/office/drawing/2014/main" id="{FCF4A065-89DE-8041-9D03-7EF4669BF9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13325" y="3317875"/>
            <a:ext cx="3362325" cy="927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99CCFF">
                    <a:alpha val="59999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distribuida</a:t>
            </a:r>
            <a:endParaRPr lang="en-ES" sz="36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99CCFF">
                  <a:alpha val="59999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554" name="Rectangle 2">
            <a:extLst>
              <a:ext uri="{FF2B5EF4-FFF2-40B4-BE49-F238E27FC236}">
                <a16:creationId xmlns:a16="http://schemas.microsoft.com/office/drawing/2014/main" id="{F75F89DD-CF13-1845-B73D-3416E3134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modelos arquitectónicos</a:t>
            </a:r>
          </a:p>
        </p:txBody>
      </p:sp>
      <p:sp>
        <p:nvSpPr>
          <p:cNvPr id="1815555" name="Text Box 3">
            <a:extLst>
              <a:ext uri="{FF2B5EF4-FFF2-40B4-BE49-F238E27FC236}">
                <a16:creationId xmlns:a16="http://schemas.microsoft.com/office/drawing/2014/main" id="{6813E0D1-C8AF-744E-9CC0-8B0C9BCB79F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cluster y grid: aspectos comunes</a:t>
            </a: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82948" name="Group 4">
            <a:extLst>
              <a:ext uri="{FF2B5EF4-FFF2-40B4-BE49-F238E27FC236}">
                <a16:creationId xmlns:a16="http://schemas.microsoft.com/office/drawing/2014/main" id="{A0822CB4-BFE4-BC45-B418-EDAE67DFEB9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1176339"/>
            <a:ext cx="1755774" cy="492125"/>
            <a:chOff x="33" y="741"/>
            <a:chExt cx="1106" cy="310"/>
          </a:xfrm>
        </p:grpSpPr>
        <p:grpSp>
          <p:nvGrpSpPr>
            <p:cNvPr id="82950" name="Group 5">
              <a:extLst>
                <a:ext uri="{FF2B5EF4-FFF2-40B4-BE49-F238E27FC236}">
                  <a16:creationId xmlns:a16="http://schemas.microsoft.com/office/drawing/2014/main" id="{D73E0F96-7401-0140-B0A6-347177CDBD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859"/>
              <a:ext cx="1056" cy="192"/>
              <a:chOff x="83" y="727"/>
              <a:chExt cx="1056" cy="192"/>
            </a:xfrm>
          </p:grpSpPr>
          <p:sp>
            <p:nvSpPr>
              <p:cNvPr id="82953" name="AutoShape 6">
                <a:extLst>
                  <a:ext uri="{FF2B5EF4-FFF2-40B4-BE49-F238E27FC236}">
                    <a16:creationId xmlns:a16="http://schemas.microsoft.com/office/drawing/2014/main" id="{071D2AA6-04B5-3046-B176-CD3A73362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748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82954" name="Text Box 7">
                <a:extLst>
                  <a:ext uri="{FF2B5EF4-FFF2-40B4-BE49-F238E27FC236}">
                    <a16:creationId xmlns:a16="http://schemas.microsoft.com/office/drawing/2014/main" id="{66094328-6331-BC41-8B11-43B2C8BBA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7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>
                    <a:solidFill>
                      <a:srgbClr val="006699"/>
                    </a:solidFill>
                  </a:rPr>
                  <a:t>arquitecturas</a:t>
                </a:r>
              </a:p>
            </p:txBody>
          </p:sp>
        </p:grpSp>
        <p:sp>
          <p:nvSpPr>
            <p:cNvPr id="82951" name="Freeform 8">
              <a:extLst>
                <a:ext uri="{FF2B5EF4-FFF2-40B4-BE49-F238E27FC236}">
                  <a16:creationId xmlns:a16="http://schemas.microsoft.com/office/drawing/2014/main" id="{E1C59BD7-91F8-894F-8E5E-49BA22438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" y="792"/>
              <a:ext cx="207" cy="149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82952" name="Line 9">
              <a:extLst>
                <a:ext uri="{FF2B5EF4-FFF2-40B4-BE49-F238E27FC236}">
                  <a16:creationId xmlns:a16="http://schemas.microsoft.com/office/drawing/2014/main" id="{06638610-4005-264C-94DA-85EDFF278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741"/>
              <a:ext cx="0" cy="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15562" name="Rectangle 10">
            <a:extLst>
              <a:ext uri="{FF2B5EF4-FFF2-40B4-BE49-F238E27FC236}">
                <a16:creationId xmlns:a16="http://schemas.microsoft.com/office/drawing/2014/main" id="{8D512DBE-BB4B-A745-965B-129C1219B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altLang="en-US"/>
              <a:t>Infraestructuras hardware y software para ofrecer mayor capacidad de procesamiento y almacenamiento</a:t>
            </a:r>
            <a:endParaRPr lang="es-ES_tradnl" altLang="en-US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Conjunto de computadores </a:t>
            </a:r>
            <a:r>
              <a:rPr lang="es-ES_tradnl" altLang="en-US">
                <a:sym typeface="Wingdings" pitchFamily="2" charset="2"/>
              </a:rPr>
              <a:t> </a:t>
            </a:r>
            <a:br>
              <a:rPr lang="es-ES_tradnl" altLang="en-US">
                <a:sym typeface="Wingdings" pitchFamily="2" charset="2"/>
              </a:rPr>
            </a:br>
            <a:r>
              <a:rPr lang="es-ES_tradnl" altLang="en-US">
                <a:sym typeface="Wingdings" pitchFamily="2" charset="2"/>
              </a:rPr>
              <a:t>un super computador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1.000 computadores 1GHz </a:t>
            </a:r>
            <a:br>
              <a:rPr lang="es-ES_tradnl" altLang="en-US">
                <a:sym typeface="Wingdings" pitchFamily="2" charset="2"/>
              </a:rPr>
            </a:br>
            <a:r>
              <a:rPr lang="es-ES_tradnl" altLang="en-US">
                <a:sym typeface="Wingdings" pitchFamily="2" charset="2"/>
              </a:rPr>
              <a:t>1 computador 1THz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1.000 computadores 1GB RAM  </a:t>
            </a:r>
            <a:br>
              <a:rPr lang="es-ES_tradnl" altLang="en-US">
                <a:sym typeface="Wingdings" pitchFamily="2" charset="2"/>
              </a:rPr>
            </a:br>
            <a:r>
              <a:rPr lang="es-ES_tradnl" altLang="en-US">
                <a:sym typeface="Wingdings" pitchFamily="2" charset="2"/>
              </a:rPr>
              <a:t>1 computador 1TB RAM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1.000 computadores 40GB HD  </a:t>
            </a:r>
            <a:br>
              <a:rPr lang="es-ES_tradnl" altLang="en-US">
                <a:sym typeface="Wingdings" pitchFamily="2" charset="2"/>
              </a:rPr>
            </a:br>
            <a:r>
              <a:rPr lang="es-ES_tradnl" altLang="en-US">
                <a:sym typeface="Wingdings" pitchFamily="2" charset="2"/>
              </a:rPr>
              <a:t>1 computador 40TB HD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155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155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15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15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55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1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1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1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5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15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15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5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15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15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15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15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15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15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15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15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5554" grpId="0"/>
      <p:bldP spid="1815555" grpId="0" autoUpdateAnimBg="0"/>
      <p:bldP spid="181556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820" name="Rectangle 4">
            <a:extLst>
              <a:ext uri="{FF2B5EF4-FFF2-40B4-BE49-F238E27FC236}">
                <a16:creationId xmlns:a16="http://schemas.microsoft.com/office/drawing/2014/main" id="{AED7577F-7F0D-8C4F-AA43-52F1B393D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47713"/>
            <a:ext cx="5143500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000"/>
              <a:t>Homogeneidad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000"/>
              <a:t>Red local de alta velocidad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Entorno dedicado </a:t>
            </a:r>
            <a:r>
              <a:rPr lang="es-ES_tradnl" altLang="en-US" sz="2000">
                <a:sym typeface="Wingdings" pitchFamily="2" charset="2"/>
              </a:rPr>
              <a:t> </a:t>
            </a:r>
            <a:r>
              <a:rPr lang="es-ES" altLang="en-US" sz="2000">
                <a:sym typeface="Wingdings" pitchFamily="2" charset="2"/>
              </a:rPr>
              <a:t>Perdida de independencia</a:t>
            </a:r>
            <a:endParaRPr lang="es-ES" altLang="en-US" sz="20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000">
                <a:sym typeface="Wingdings" pitchFamily="2" charset="2"/>
              </a:rPr>
              <a:t>Gestor de recursos centralizado</a:t>
            </a:r>
            <a:endParaRPr lang="es-ES" altLang="en-US" sz="20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000"/>
              <a:t>Tipos</a:t>
            </a:r>
            <a:endParaRPr lang="es-ES" altLang="en-US" sz="2000">
              <a:sym typeface="Wingdings" pitchFamily="2" charset="2"/>
            </a:endParaRP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Alta disponibilidad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Balanceo de carga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Escalabilidad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Alto rendimiento</a:t>
            </a:r>
            <a:endParaRPr lang="es-ES" altLang="en-US" sz="1800">
              <a:sym typeface="Wingdings" pitchFamily="2" charset="2"/>
            </a:endParaRP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000">
                <a:sym typeface="Wingdings" pitchFamily="2" charset="2"/>
              </a:rPr>
              <a:t>Aplicaciones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Servidores Web y de aplicaciones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Sistemas de información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Supercómputo</a:t>
            </a:r>
            <a:r>
              <a:rPr lang="es-ES" altLang="en-US" sz="1800">
                <a:sym typeface="Wingdings" pitchFamily="2" charset="2"/>
              </a:rPr>
              <a:t> </a:t>
            </a:r>
          </a:p>
          <a:p>
            <a:pPr lvl="2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1600">
                <a:sym typeface="Wingdings" pitchFamily="2" charset="2"/>
              </a:rPr>
              <a:t>MOSIX, OpenMosix, Heartbeat, Beowulf</a:t>
            </a:r>
          </a:p>
        </p:txBody>
      </p:sp>
      <p:pic>
        <p:nvPicPr>
          <p:cNvPr id="1954818" name="Picture 2" descr="Wikimedia-servers-Sept04">
            <a:extLst>
              <a:ext uri="{FF2B5EF4-FFF2-40B4-BE49-F238E27FC236}">
                <a16:creationId xmlns:a16="http://schemas.microsoft.com/office/drawing/2014/main" id="{303BF6ED-3852-4F40-96B1-A9F83A63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8" y="3443288"/>
            <a:ext cx="23876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4">
            <a:extLst>
              <a:ext uri="{FF2B5EF4-FFF2-40B4-BE49-F238E27FC236}">
                <a16:creationId xmlns:a16="http://schemas.microsoft.com/office/drawing/2014/main" id="{5A347CC4-4B97-D840-A160-FFF49D8A130F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631825"/>
            <a:ext cx="3906838" cy="4306888"/>
            <a:chOff x="3050" y="398"/>
            <a:chExt cx="2461" cy="2713"/>
          </a:xfrm>
        </p:grpSpPr>
        <p:sp>
          <p:nvSpPr>
            <p:cNvPr id="87059" name="Cloud">
              <a:extLst>
                <a:ext uri="{FF2B5EF4-FFF2-40B4-BE49-F238E27FC236}">
                  <a16:creationId xmlns:a16="http://schemas.microsoft.com/office/drawing/2014/main" id="{3EF70DA3-E847-7448-A15F-054614C5845A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296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87060" name="Text Box 18">
              <a:extLst>
                <a:ext uri="{FF2B5EF4-FFF2-40B4-BE49-F238E27FC236}">
                  <a16:creationId xmlns:a16="http://schemas.microsoft.com/office/drawing/2014/main" id="{C2ECD479-3549-7D45-8819-BEE5B88BC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1775"/>
              <a:ext cx="9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600"/>
                <a:t>LAN</a:t>
              </a:r>
            </a:p>
          </p:txBody>
        </p:sp>
        <p:grpSp>
          <p:nvGrpSpPr>
            <p:cNvPr id="87061" name="Group 33">
              <a:extLst>
                <a:ext uri="{FF2B5EF4-FFF2-40B4-BE49-F238E27FC236}">
                  <a16:creationId xmlns:a16="http://schemas.microsoft.com/office/drawing/2014/main" id="{6F7B0ED1-E220-A34F-B076-849D7FEF6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0" y="398"/>
              <a:ext cx="2461" cy="2713"/>
              <a:chOff x="3050" y="398"/>
              <a:chExt cx="2461" cy="2713"/>
            </a:xfrm>
          </p:grpSpPr>
          <p:sp>
            <p:nvSpPr>
              <p:cNvPr id="87062" name="Rectangle 6">
                <a:extLst>
                  <a:ext uri="{FF2B5EF4-FFF2-40B4-BE49-F238E27FC236}">
                    <a16:creationId xmlns:a16="http://schemas.microsoft.com/office/drawing/2014/main" id="{D03206FD-C92E-3241-8645-7CF5388C5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1894"/>
                <a:ext cx="855" cy="1022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87063" name="Rectangle 7">
                <a:extLst>
                  <a:ext uri="{FF2B5EF4-FFF2-40B4-BE49-F238E27FC236}">
                    <a16:creationId xmlns:a16="http://schemas.microsoft.com/office/drawing/2014/main" id="{43E61EA0-3114-AC4F-94B3-F0F9E2508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586"/>
                <a:ext cx="855" cy="1022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>
                  <a:latin typeface="Arial Narrow" panose="020B0604020202020204" pitchFamily="34" charset="0"/>
                </a:endParaRPr>
              </a:p>
            </p:txBody>
          </p:sp>
          <p:sp>
            <p:nvSpPr>
              <p:cNvPr id="87064" name="Text Box 8">
                <a:extLst>
                  <a:ext uri="{FF2B5EF4-FFF2-40B4-BE49-F238E27FC236}">
                    <a16:creationId xmlns:a16="http://schemas.microsoft.com/office/drawing/2014/main" id="{8EEAF85E-2058-614D-A547-F04300DE7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2" y="567"/>
                <a:ext cx="78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s-ES_tradnl" altLang="en-US"/>
                  <a:t>Participante</a:t>
                </a:r>
                <a:endParaRPr lang="es-ES" altLang="en-US"/>
              </a:p>
            </p:txBody>
          </p:sp>
          <p:sp>
            <p:nvSpPr>
              <p:cNvPr id="87065" name="Text Box 9">
                <a:extLst>
                  <a:ext uri="{FF2B5EF4-FFF2-40B4-BE49-F238E27FC236}">
                    <a16:creationId xmlns:a16="http://schemas.microsoft.com/office/drawing/2014/main" id="{E97B65FB-5691-4548-A1A6-6E26B44BD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9" y="2720"/>
                <a:ext cx="66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_tradnl" altLang="en-US"/>
                  <a:t>Participante</a:t>
                </a:r>
                <a:endParaRPr lang="es-ES" altLang="en-US"/>
              </a:p>
            </p:txBody>
          </p:sp>
          <p:sp>
            <p:nvSpPr>
              <p:cNvPr id="87066" name="Text Box 10">
                <a:extLst>
                  <a:ext uri="{FF2B5EF4-FFF2-40B4-BE49-F238E27FC236}">
                    <a16:creationId xmlns:a16="http://schemas.microsoft.com/office/drawing/2014/main" id="{7B354446-3B4A-2947-B5A1-E113225BB2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8" y="398"/>
                <a:ext cx="8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n-US" sz="1600"/>
                  <a:t>Nodo B</a:t>
                </a:r>
              </a:p>
            </p:txBody>
          </p:sp>
          <p:sp>
            <p:nvSpPr>
              <p:cNvPr id="87067" name="Text Box 11">
                <a:extLst>
                  <a:ext uri="{FF2B5EF4-FFF2-40B4-BE49-F238E27FC236}">
                    <a16:creationId xmlns:a16="http://schemas.microsoft.com/office/drawing/2014/main" id="{BE341B99-A215-8D4B-AF49-062B8E037B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0" y="2899"/>
                <a:ext cx="8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s-ES" altLang="en-US" sz="1600"/>
                  <a:t>Nodo C</a:t>
                </a:r>
              </a:p>
            </p:txBody>
          </p:sp>
          <p:sp>
            <p:nvSpPr>
              <p:cNvPr id="87068" name="Rectangle 12">
                <a:extLst>
                  <a:ext uri="{FF2B5EF4-FFF2-40B4-BE49-F238E27FC236}">
                    <a16:creationId xmlns:a16="http://schemas.microsoft.com/office/drawing/2014/main" id="{A44295E2-E525-D94B-AD60-FFB58D2E4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1887"/>
                <a:ext cx="855" cy="1022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87069" name="Text Box 13">
                <a:extLst>
                  <a:ext uri="{FF2B5EF4-FFF2-40B4-BE49-F238E27FC236}">
                    <a16:creationId xmlns:a16="http://schemas.microsoft.com/office/drawing/2014/main" id="{83B6DA84-B722-3743-855C-3E4566DD8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42" y="2720"/>
                <a:ext cx="68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_tradnl" altLang="en-US"/>
                  <a:t>Coordinador</a:t>
                </a:r>
                <a:endParaRPr lang="es-ES" altLang="en-US"/>
              </a:p>
            </p:txBody>
          </p:sp>
          <p:sp>
            <p:nvSpPr>
              <p:cNvPr id="87070" name="Text Box 14">
                <a:extLst>
                  <a:ext uri="{FF2B5EF4-FFF2-40B4-BE49-F238E27FC236}">
                    <a16:creationId xmlns:a16="http://schemas.microsoft.com/office/drawing/2014/main" id="{2457AFBB-8B5C-B645-951E-D45AED4E7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0" y="2899"/>
                <a:ext cx="8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n-US" sz="1600"/>
                  <a:t>Nodo A</a:t>
                </a:r>
              </a:p>
            </p:txBody>
          </p:sp>
          <p:grpSp>
            <p:nvGrpSpPr>
              <p:cNvPr id="87071" name="Group 19">
                <a:extLst>
                  <a:ext uri="{FF2B5EF4-FFF2-40B4-BE49-F238E27FC236}">
                    <a16:creationId xmlns:a16="http://schemas.microsoft.com/office/drawing/2014/main" id="{AC8804CD-3369-1247-AAF4-EF5021810C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8" y="2165"/>
                <a:ext cx="500" cy="541"/>
                <a:chOff x="3198" y="2161"/>
                <a:chExt cx="500" cy="541"/>
              </a:xfrm>
            </p:grpSpPr>
            <p:sp>
              <p:nvSpPr>
                <p:cNvPr id="87072" name="Oval 20">
                  <a:extLst>
                    <a:ext uri="{FF2B5EF4-FFF2-40B4-BE49-F238E27FC236}">
                      <a16:creationId xmlns:a16="http://schemas.microsoft.com/office/drawing/2014/main" id="{29D0D4CD-4F39-4A45-808D-55021A9A93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9" y="2171"/>
                  <a:ext cx="499" cy="531"/>
                </a:xfrm>
                <a:prstGeom prst="ellipse">
                  <a:avLst/>
                </a:prstGeom>
                <a:solidFill>
                  <a:srgbClr val="99CCFF"/>
                </a:soli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lIns="0" rIns="0"/>
                <a:lstStyle>
                  <a:lvl1pPr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s-ES" altLang="en-US" sz="12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87073" name="AutoShape 21">
                  <a:extLst>
                    <a:ext uri="{FF2B5EF4-FFF2-40B4-BE49-F238E27FC236}">
                      <a16:creationId xmlns:a16="http://schemas.microsoft.com/office/drawing/2014/main" id="{05315C55-0792-1340-916C-F0CBEB539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175" y="2184"/>
                  <a:ext cx="532" cy="48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155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0920" y="12443"/>
                      </a:moveTo>
                      <a:cubicBezTo>
                        <a:pt x="10880" y="12446"/>
                        <a:pt x="10840" y="12447"/>
                        <a:pt x="10800" y="12448"/>
                      </a:cubicBezTo>
                      <a:cubicBezTo>
                        <a:pt x="10759" y="12448"/>
                        <a:pt x="10719" y="12446"/>
                        <a:pt x="10679" y="12443"/>
                      </a:cubicBezTo>
                      <a:lnTo>
                        <a:pt x="10007" y="21570"/>
                      </a:lnTo>
                      <a:cubicBezTo>
                        <a:pt x="10271" y="21590"/>
                        <a:pt x="10535" y="21600"/>
                        <a:pt x="10800" y="21600"/>
                      </a:cubicBezTo>
                      <a:cubicBezTo>
                        <a:pt x="11064" y="21599"/>
                        <a:pt x="11328" y="21590"/>
                        <a:pt x="11592" y="21570"/>
                      </a:cubicBezTo>
                      <a:lnTo>
                        <a:pt x="10920" y="12443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/>
                <a:p>
                  <a:endParaRPr lang="en-ES"/>
                </a:p>
              </p:txBody>
            </p:sp>
            <p:sp>
              <p:nvSpPr>
                <p:cNvPr id="87074" name="Text Box 22">
                  <a:extLst>
                    <a:ext uri="{FF2B5EF4-FFF2-40B4-BE49-F238E27FC236}">
                      <a16:creationId xmlns:a16="http://schemas.microsoft.com/office/drawing/2014/main" id="{64A8C24B-427C-4341-922D-D017C774AD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12" y="2318"/>
                  <a:ext cx="277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s-ES" altLang="en-US" sz="1200"/>
                    <a:t>P1</a:t>
                  </a:r>
                </a:p>
              </p:txBody>
            </p:sp>
          </p:grpSp>
        </p:grpSp>
      </p:grpSp>
      <p:sp>
        <p:nvSpPr>
          <p:cNvPr id="1954819" name="Text Box 3">
            <a:extLst>
              <a:ext uri="{FF2B5EF4-FFF2-40B4-BE49-F238E27FC236}">
                <a16:creationId xmlns:a16="http://schemas.microsoft.com/office/drawing/2014/main" id="{F3B34FCC-D28D-6847-805F-3223D781D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8" y="260350"/>
            <a:ext cx="541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cluster</a:t>
            </a:r>
          </a:p>
        </p:txBody>
      </p:sp>
      <p:sp>
        <p:nvSpPr>
          <p:cNvPr id="1954831" name="Oval 15">
            <a:extLst>
              <a:ext uri="{FF2B5EF4-FFF2-40B4-BE49-F238E27FC236}">
                <a16:creationId xmlns:a16="http://schemas.microsoft.com/office/drawing/2014/main" id="{842F7270-4B1F-724E-AAE5-B9AEBF838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16838" y="3052763"/>
            <a:ext cx="315912" cy="28098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4832" name="Oval 16">
            <a:extLst>
              <a:ext uri="{FF2B5EF4-FFF2-40B4-BE49-F238E27FC236}">
                <a16:creationId xmlns:a16="http://schemas.microsoft.com/office/drawing/2014/main" id="{7740305F-C36C-4D48-B35A-66473E128E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56263" y="3051175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4833" name="Oval 17">
            <a:extLst>
              <a:ext uri="{FF2B5EF4-FFF2-40B4-BE49-F238E27FC236}">
                <a16:creationId xmlns:a16="http://schemas.microsoft.com/office/drawing/2014/main" id="{B770CDD9-C8AE-274D-92C3-5EAB14888F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72263" y="2181225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4839" name="Freeform 23">
            <a:extLst>
              <a:ext uri="{FF2B5EF4-FFF2-40B4-BE49-F238E27FC236}">
                <a16:creationId xmlns:a16="http://schemas.microsoft.com/office/drawing/2014/main" id="{309934E3-64E3-B542-9FB3-2DD0238BCE9B}"/>
              </a:ext>
            </a:extLst>
          </p:cNvPr>
          <p:cNvSpPr>
            <a:spLocks/>
          </p:cNvSpPr>
          <p:nvPr/>
        </p:nvSpPr>
        <p:spPr bwMode="auto">
          <a:xfrm>
            <a:off x="5545138" y="2017713"/>
            <a:ext cx="1304925" cy="1393825"/>
          </a:xfrm>
          <a:custGeom>
            <a:avLst/>
            <a:gdLst>
              <a:gd name="T0" fmla="*/ 0 w 813"/>
              <a:gd name="T1" fmla="*/ 2147483646 h 842"/>
              <a:gd name="T2" fmla="*/ 2147483646 w 813"/>
              <a:gd name="T3" fmla="*/ 2147483646 h 842"/>
              <a:gd name="T4" fmla="*/ 2147483646 w 813"/>
              <a:gd name="T5" fmla="*/ 2147483646 h 842"/>
              <a:gd name="T6" fmla="*/ 2147483646 w 813"/>
              <a:gd name="T7" fmla="*/ 2147483646 h 842"/>
              <a:gd name="T8" fmla="*/ 2147483646 w 813"/>
              <a:gd name="T9" fmla="*/ 0 h 8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3"/>
              <a:gd name="T16" fmla="*/ 0 h 842"/>
              <a:gd name="T17" fmla="*/ 813 w 813"/>
              <a:gd name="T18" fmla="*/ 842 h 8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3" h="842">
                <a:moveTo>
                  <a:pt x="0" y="842"/>
                </a:moveTo>
                <a:cubicBezTo>
                  <a:pt x="57" y="776"/>
                  <a:pt x="114" y="710"/>
                  <a:pt x="219" y="631"/>
                </a:cubicBezTo>
                <a:cubicBezTo>
                  <a:pt x="324" y="552"/>
                  <a:pt x="535" y="448"/>
                  <a:pt x="630" y="366"/>
                </a:cubicBezTo>
                <a:cubicBezTo>
                  <a:pt x="725" y="284"/>
                  <a:pt x="759" y="199"/>
                  <a:pt x="786" y="138"/>
                </a:cubicBezTo>
                <a:cubicBezTo>
                  <a:pt x="813" y="77"/>
                  <a:pt x="804" y="38"/>
                  <a:pt x="795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54840" name="Freeform 24">
            <a:extLst>
              <a:ext uri="{FF2B5EF4-FFF2-40B4-BE49-F238E27FC236}">
                <a16:creationId xmlns:a16="http://schemas.microsoft.com/office/drawing/2014/main" id="{E62A50FD-4733-8740-9415-443188FCA3CC}"/>
              </a:ext>
            </a:extLst>
          </p:cNvPr>
          <p:cNvSpPr>
            <a:spLocks/>
          </p:cNvSpPr>
          <p:nvPr/>
        </p:nvSpPr>
        <p:spPr bwMode="auto">
          <a:xfrm>
            <a:off x="5616575" y="2844800"/>
            <a:ext cx="2468563" cy="595313"/>
          </a:xfrm>
          <a:custGeom>
            <a:avLst/>
            <a:gdLst>
              <a:gd name="T0" fmla="*/ 0 w 1555"/>
              <a:gd name="T1" fmla="*/ 2147483646 h 375"/>
              <a:gd name="T2" fmla="*/ 2147483646 w 1555"/>
              <a:gd name="T3" fmla="*/ 2147483646 h 375"/>
              <a:gd name="T4" fmla="*/ 2147483646 w 1555"/>
              <a:gd name="T5" fmla="*/ 2147483646 h 375"/>
              <a:gd name="T6" fmla="*/ 2147483646 w 1555"/>
              <a:gd name="T7" fmla="*/ 2147483646 h 375"/>
              <a:gd name="T8" fmla="*/ 2147483646 w 1555"/>
              <a:gd name="T9" fmla="*/ 2147483646 h 375"/>
              <a:gd name="T10" fmla="*/ 2147483646 w 1555"/>
              <a:gd name="T11" fmla="*/ 0 h 375"/>
              <a:gd name="T12" fmla="*/ 2147483646 w 1555"/>
              <a:gd name="T13" fmla="*/ 2147483646 h 375"/>
              <a:gd name="T14" fmla="*/ 2147483646 w 1555"/>
              <a:gd name="T15" fmla="*/ 2147483646 h 375"/>
              <a:gd name="T16" fmla="*/ 2147483646 w 1555"/>
              <a:gd name="T17" fmla="*/ 2147483646 h 375"/>
              <a:gd name="T18" fmla="*/ 2147483646 w 1555"/>
              <a:gd name="T19" fmla="*/ 2147483646 h 3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55"/>
              <a:gd name="T31" fmla="*/ 0 h 375"/>
              <a:gd name="T32" fmla="*/ 1555 w 1555"/>
              <a:gd name="T33" fmla="*/ 375 h 3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55" h="375">
                <a:moveTo>
                  <a:pt x="0" y="366"/>
                </a:moveTo>
                <a:cubicBezTo>
                  <a:pt x="15" y="346"/>
                  <a:pt x="30" y="326"/>
                  <a:pt x="73" y="292"/>
                </a:cubicBezTo>
                <a:cubicBezTo>
                  <a:pt x="116" y="258"/>
                  <a:pt x="189" y="201"/>
                  <a:pt x="256" y="164"/>
                </a:cubicBezTo>
                <a:cubicBezTo>
                  <a:pt x="323" y="127"/>
                  <a:pt x="406" y="96"/>
                  <a:pt x="476" y="73"/>
                </a:cubicBezTo>
                <a:cubicBezTo>
                  <a:pt x="546" y="50"/>
                  <a:pt x="604" y="39"/>
                  <a:pt x="677" y="27"/>
                </a:cubicBezTo>
                <a:cubicBezTo>
                  <a:pt x="750" y="15"/>
                  <a:pt x="843" y="0"/>
                  <a:pt x="915" y="0"/>
                </a:cubicBezTo>
                <a:cubicBezTo>
                  <a:pt x="987" y="0"/>
                  <a:pt x="1045" y="12"/>
                  <a:pt x="1107" y="27"/>
                </a:cubicBezTo>
                <a:cubicBezTo>
                  <a:pt x="1169" y="42"/>
                  <a:pt x="1230" y="59"/>
                  <a:pt x="1289" y="91"/>
                </a:cubicBezTo>
                <a:cubicBezTo>
                  <a:pt x="1348" y="123"/>
                  <a:pt x="1419" y="172"/>
                  <a:pt x="1463" y="219"/>
                </a:cubicBezTo>
                <a:cubicBezTo>
                  <a:pt x="1507" y="266"/>
                  <a:pt x="1531" y="320"/>
                  <a:pt x="1555" y="375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52F3901B-039E-544F-B786-37C6E7CE1BE8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298825"/>
            <a:ext cx="792162" cy="858838"/>
            <a:chOff x="4175" y="3267"/>
            <a:chExt cx="499" cy="541"/>
          </a:xfrm>
        </p:grpSpPr>
        <p:sp>
          <p:nvSpPr>
            <p:cNvPr id="87056" name="Oval 26">
              <a:extLst>
                <a:ext uri="{FF2B5EF4-FFF2-40B4-BE49-F238E27FC236}">
                  <a16:creationId xmlns:a16="http://schemas.microsoft.com/office/drawing/2014/main" id="{3581A80E-44CE-E14E-9E81-E55E1F89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" y="3277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7057" name="AutoShape 27">
              <a:extLst>
                <a:ext uri="{FF2B5EF4-FFF2-40B4-BE49-F238E27FC236}">
                  <a16:creationId xmlns:a16="http://schemas.microsoft.com/office/drawing/2014/main" id="{ED50D5F7-2054-3147-9C1E-7B151909F9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54" y="3290"/>
              <a:ext cx="532" cy="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55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20" y="12443"/>
                  </a:moveTo>
                  <a:cubicBezTo>
                    <a:pt x="10880" y="12446"/>
                    <a:pt x="10840" y="12447"/>
                    <a:pt x="10800" y="12448"/>
                  </a:cubicBezTo>
                  <a:cubicBezTo>
                    <a:pt x="10759" y="12448"/>
                    <a:pt x="10719" y="12446"/>
                    <a:pt x="10679" y="12443"/>
                  </a:cubicBezTo>
                  <a:lnTo>
                    <a:pt x="10007" y="21570"/>
                  </a:lnTo>
                  <a:cubicBezTo>
                    <a:pt x="10271" y="21590"/>
                    <a:pt x="10535" y="21600"/>
                    <a:pt x="10800" y="21600"/>
                  </a:cubicBezTo>
                  <a:cubicBezTo>
                    <a:pt x="11064" y="21599"/>
                    <a:pt x="11328" y="21590"/>
                    <a:pt x="11592" y="21570"/>
                  </a:cubicBezTo>
                  <a:lnTo>
                    <a:pt x="10920" y="1244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/>
            <a:p>
              <a:endParaRPr lang="en-ES"/>
            </a:p>
          </p:txBody>
        </p:sp>
        <p:sp>
          <p:nvSpPr>
            <p:cNvPr id="87058" name="Text Box 28">
              <a:extLst>
                <a:ext uri="{FF2B5EF4-FFF2-40B4-BE49-F238E27FC236}">
                  <a16:creationId xmlns:a16="http://schemas.microsoft.com/office/drawing/2014/main" id="{D35C3992-31D9-E849-8661-B431E2CF6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1" y="3439"/>
              <a:ext cx="3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P1.2</a:t>
              </a: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A249D0B5-C755-8144-AA35-A529090FB676}"/>
              </a:ext>
            </a:extLst>
          </p:cNvPr>
          <p:cNvGrpSpPr>
            <a:grpSpLocks/>
          </p:cNvGrpSpPr>
          <p:nvPr/>
        </p:nvGrpSpPr>
        <p:grpSpPr bwMode="auto">
          <a:xfrm>
            <a:off x="5318125" y="3540125"/>
            <a:ext cx="792163" cy="858838"/>
            <a:chOff x="4888" y="3148"/>
            <a:chExt cx="499" cy="541"/>
          </a:xfrm>
        </p:grpSpPr>
        <p:sp>
          <p:nvSpPr>
            <p:cNvPr id="87053" name="Oval 30">
              <a:extLst>
                <a:ext uri="{FF2B5EF4-FFF2-40B4-BE49-F238E27FC236}">
                  <a16:creationId xmlns:a16="http://schemas.microsoft.com/office/drawing/2014/main" id="{55DAB2EF-4A81-FF4C-8D3C-A87207B59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3158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7054" name="AutoShape 31">
              <a:extLst>
                <a:ext uri="{FF2B5EF4-FFF2-40B4-BE49-F238E27FC236}">
                  <a16:creationId xmlns:a16="http://schemas.microsoft.com/office/drawing/2014/main" id="{45297270-E295-EF47-BF7A-D2DCF906D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67" y="3171"/>
              <a:ext cx="532" cy="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55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20" y="12443"/>
                  </a:moveTo>
                  <a:cubicBezTo>
                    <a:pt x="10880" y="12446"/>
                    <a:pt x="10840" y="12447"/>
                    <a:pt x="10800" y="12448"/>
                  </a:cubicBezTo>
                  <a:cubicBezTo>
                    <a:pt x="10759" y="12448"/>
                    <a:pt x="10719" y="12446"/>
                    <a:pt x="10679" y="12443"/>
                  </a:cubicBezTo>
                  <a:lnTo>
                    <a:pt x="10007" y="21570"/>
                  </a:lnTo>
                  <a:cubicBezTo>
                    <a:pt x="10271" y="21590"/>
                    <a:pt x="10535" y="21600"/>
                    <a:pt x="10800" y="21600"/>
                  </a:cubicBezTo>
                  <a:cubicBezTo>
                    <a:pt x="11064" y="21599"/>
                    <a:pt x="11328" y="21590"/>
                    <a:pt x="11592" y="21570"/>
                  </a:cubicBezTo>
                  <a:lnTo>
                    <a:pt x="10920" y="1244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/>
            <a:p>
              <a:endParaRPr lang="en-ES"/>
            </a:p>
          </p:txBody>
        </p:sp>
        <p:sp>
          <p:nvSpPr>
            <p:cNvPr id="87055" name="Text Box 32">
              <a:extLst>
                <a:ext uri="{FF2B5EF4-FFF2-40B4-BE49-F238E27FC236}">
                  <a16:creationId xmlns:a16="http://schemas.microsoft.com/office/drawing/2014/main" id="{6F4DC3AB-3D99-0349-940D-9E75D3B96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4" y="3320"/>
              <a:ext cx="3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P1.1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4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4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5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5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5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5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5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5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5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5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5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5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5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5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5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5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5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5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5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5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5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5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5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5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5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5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5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5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5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5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5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5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5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5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5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5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5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548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548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548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195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95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95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95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68208E-6 C -0.0125 -0.02011 -0.02431 -0.03976 -0.0224 -0.06127 C -0.02032 -0.08277 -0.00191 -0.11052 0.01215 -0.12878 C 0.02621 -0.14682 0.04722 -0.15768 0.06232 -0.17017 C 0.07725 -0.18289 0.09149 -0.1882 0.10156 -0.20485 C 0.11145 -0.2215 0.11805 -0.24693 0.12187 -0.27052 C 0.12604 -0.2941 0.12534 -0.32069 0.125 -0.34658 " pathEditMode="relative" rAng="0" ptsTypes="aaaaaaA">
                                      <p:cBhvr>
                                        <p:cTn id="1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-173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0.02913 C 0.00417 0.00231 -0.00243 -0.02405 0.00938 -0.04694 C 0.02118 -0.06983 0.05556 -0.09503 0.08177 -0.1089 C 0.10816 -0.12277 0.14566 -0.12855 0.16753 -0.12948 C 0.18924 -0.1304 0.19705 -0.1237 0.21267 -0.11561 C 0.22813 -0.10775 0.24965 -0.09526 0.26094 -0.08139 C 0.27222 -0.06728 0.27726 -0.04832 0.28038 -0.03075 C 0.28368 -0.01318 0.28194 0.00532 0.28038 0.02428 " pathEditMode="relative" rAng="0" ptsTypes="aaaaaaaA">
                                      <p:cBhvr>
                                        <p:cTn id="1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79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95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4819" grpId="0"/>
      <p:bldP spid="1954831" grpId="0" animBg="1"/>
      <p:bldP spid="1954832" grpId="0" animBg="1"/>
      <p:bldP spid="19548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55">
            <a:extLst>
              <a:ext uri="{FF2B5EF4-FFF2-40B4-BE49-F238E27FC236}">
                <a16:creationId xmlns:a16="http://schemas.microsoft.com/office/drawing/2014/main" id="{288B3B90-D1D2-3A47-BA5C-34509B01A2C0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631825"/>
            <a:ext cx="3906838" cy="4306888"/>
            <a:chOff x="3050" y="398"/>
            <a:chExt cx="2461" cy="2713"/>
          </a:xfrm>
        </p:grpSpPr>
        <p:sp>
          <p:nvSpPr>
            <p:cNvPr id="89109" name="Cloud">
              <a:extLst>
                <a:ext uri="{FF2B5EF4-FFF2-40B4-BE49-F238E27FC236}">
                  <a16:creationId xmlns:a16="http://schemas.microsoft.com/office/drawing/2014/main" id="{99389874-5069-3844-BD12-BB8E5CEE82B5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296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89110" name="Rectangle 6">
              <a:extLst>
                <a:ext uri="{FF2B5EF4-FFF2-40B4-BE49-F238E27FC236}">
                  <a16:creationId xmlns:a16="http://schemas.microsoft.com/office/drawing/2014/main" id="{DF873834-E19F-AF4D-B32C-179AC12FA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94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9111" name="Rectangle 7">
              <a:extLst>
                <a:ext uri="{FF2B5EF4-FFF2-40B4-BE49-F238E27FC236}">
                  <a16:creationId xmlns:a16="http://schemas.microsoft.com/office/drawing/2014/main" id="{43B6040B-44FC-F848-8B1F-0D20BCDC3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586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>
                <a:latin typeface="Arial Narrow" panose="020B0604020202020204" pitchFamily="34" charset="0"/>
              </a:endParaRPr>
            </a:p>
          </p:txBody>
        </p:sp>
        <p:sp>
          <p:nvSpPr>
            <p:cNvPr id="89112" name="Text Box 8">
              <a:extLst>
                <a:ext uri="{FF2B5EF4-FFF2-40B4-BE49-F238E27FC236}">
                  <a16:creationId xmlns:a16="http://schemas.microsoft.com/office/drawing/2014/main" id="{E7EE7F4F-0B58-4140-BA33-08FB53285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2" y="567"/>
              <a:ext cx="7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Participante</a:t>
              </a:r>
              <a:endParaRPr lang="es-ES" altLang="en-US"/>
            </a:p>
          </p:txBody>
        </p:sp>
        <p:sp>
          <p:nvSpPr>
            <p:cNvPr id="89113" name="Text Box 9">
              <a:extLst>
                <a:ext uri="{FF2B5EF4-FFF2-40B4-BE49-F238E27FC236}">
                  <a16:creationId xmlns:a16="http://schemas.microsoft.com/office/drawing/2014/main" id="{FC3AD747-C4F9-7344-9CB4-B4AE23EAF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" y="2720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/>
                <a:t>Participante</a:t>
              </a:r>
              <a:endParaRPr lang="es-ES" altLang="en-US"/>
            </a:p>
          </p:txBody>
        </p:sp>
        <p:sp>
          <p:nvSpPr>
            <p:cNvPr id="89114" name="Text Box 10">
              <a:extLst>
                <a:ext uri="{FF2B5EF4-FFF2-40B4-BE49-F238E27FC236}">
                  <a16:creationId xmlns:a16="http://schemas.microsoft.com/office/drawing/2014/main" id="{2E866FC0-EE8D-FA41-90DA-8612801C1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398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B</a:t>
              </a:r>
            </a:p>
          </p:txBody>
        </p:sp>
        <p:sp>
          <p:nvSpPr>
            <p:cNvPr id="89115" name="Text Box 11">
              <a:extLst>
                <a:ext uri="{FF2B5EF4-FFF2-40B4-BE49-F238E27FC236}">
                  <a16:creationId xmlns:a16="http://schemas.microsoft.com/office/drawing/2014/main" id="{BF853A90-6463-CE4B-A049-19FCB9674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2899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C</a:t>
              </a:r>
            </a:p>
          </p:txBody>
        </p:sp>
        <p:sp>
          <p:nvSpPr>
            <p:cNvPr id="89116" name="Rectangle 12">
              <a:extLst>
                <a:ext uri="{FF2B5EF4-FFF2-40B4-BE49-F238E27FC236}">
                  <a16:creationId xmlns:a16="http://schemas.microsoft.com/office/drawing/2014/main" id="{2CD1207F-9CF4-D24B-9A44-0AB07FFB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887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9117" name="Text Box 13">
              <a:extLst>
                <a:ext uri="{FF2B5EF4-FFF2-40B4-BE49-F238E27FC236}">
                  <a16:creationId xmlns:a16="http://schemas.microsoft.com/office/drawing/2014/main" id="{1A88E820-FE6D-364F-83C4-0E89E27B5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2" y="2720"/>
              <a:ext cx="6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/>
                <a:t>Coordinador</a:t>
              </a:r>
              <a:endParaRPr lang="es-ES" altLang="en-US"/>
            </a:p>
          </p:txBody>
        </p:sp>
        <p:sp>
          <p:nvSpPr>
            <p:cNvPr id="89118" name="Text Box 14">
              <a:extLst>
                <a:ext uri="{FF2B5EF4-FFF2-40B4-BE49-F238E27FC236}">
                  <a16:creationId xmlns:a16="http://schemas.microsoft.com/office/drawing/2014/main" id="{52D45CF3-FA78-734F-9D1D-E51C97D29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899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A</a:t>
              </a:r>
            </a:p>
          </p:txBody>
        </p:sp>
        <p:sp>
          <p:nvSpPr>
            <p:cNvPr id="89119" name="Text Box 18">
              <a:extLst>
                <a:ext uri="{FF2B5EF4-FFF2-40B4-BE49-F238E27FC236}">
                  <a16:creationId xmlns:a16="http://schemas.microsoft.com/office/drawing/2014/main" id="{5759AF9B-CC63-C144-887F-C9CF66090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1775"/>
              <a:ext cx="9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600"/>
                <a:t>WAN</a:t>
              </a:r>
            </a:p>
          </p:txBody>
        </p:sp>
      </p:grpSp>
      <p:sp>
        <p:nvSpPr>
          <p:cNvPr id="89091" name="Oval 20">
            <a:extLst>
              <a:ext uri="{FF2B5EF4-FFF2-40B4-BE49-F238E27FC236}">
                <a16:creationId xmlns:a16="http://schemas.microsoft.com/office/drawing/2014/main" id="{D267920C-A9EA-B240-A7D8-133D743AB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438525"/>
            <a:ext cx="792163" cy="842963"/>
          </a:xfrm>
          <a:prstGeom prst="ellipse">
            <a:avLst/>
          </a:prstGeom>
          <a:solidFill>
            <a:srgbClr val="99CCFF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 sz="1200" b="0">
              <a:latin typeface="Arial Narrow" panose="020B0604020202020204" pitchFamily="34" charset="0"/>
            </a:endParaRPr>
          </a:p>
        </p:txBody>
      </p:sp>
      <p:sp>
        <p:nvSpPr>
          <p:cNvPr id="1950757" name="Oval 37">
            <a:extLst>
              <a:ext uri="{FF2B5EF4-FFF2-40B4-BE49-F238E27FC236}">
                <a16:creationId xmlns:a16="http://schemas.microsoft.com/office/drawing/2014/main" id="{09C4AB26-56DB-E845-88EE-C290B4E9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1174750"/>
            <a:ext cx="792162" cy="842963"/>
          </a:xfrm>
          <a:prstGeom prst="ellipse">
            <a:avLst/>
          </a:prstGeom>
          <a:solidFill>
            <a:srgbClr val="99CCFF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 sz="1200" b="0">
              <a:latin typeface="Arial Narrow" panose="020B0604020202020204" pitchFamily="34" charset="0"/>
            </a:endParaRPr>
          </a:p>
        </p:txBody>
      </p:sp>
      <p:sp>
        <p:nvSpPr>
          <p:cNvPr id="1950761" name="Oval 41">
            <a:extLst>
              <a:ext uri="{FF2B5EF4-FFF2-40B4-BE49-F238E27FC236}">
                <a16:creationId xmlns:a16="http://schemas.microsoft.com/office/drawing/2014/main" id="{F6B64670-6978-7041-ACDE-904721862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50" y="3438525"/>
            <a:ext cx="792163" cy="842963"/>
          </a:xfrm>
          <a:prstGeom prst="ellipse">
            <a:avLst/>
          </a:prstGeom>
          <a:solidFill>
            <a:srgbClr val="99CCFF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 sz="1200" b="0">
              <a:latin typeface="Arial Narrow" panose="020B0604020202020204" pitchFamily="34" charset="0"/>
            </a:endParaRPr>
          </a:p>
        </p:txBody>
      </p:sp>
      <p:sp>
        <p:nvSpPr>
          <p:cNvPr id="1950724" name="Rectangle 4">
            <a:extLst>
              <a:ext uri="{FF2B5EF4-FFF2-40B4-BE49-F238E27FC236}">
                <a16:creationId xmlns:a16="http://schemas.microsoft.com/office/drawing/2014/main" id="{AB6B5776-6C68-2A49-A374-ABC7DB1C7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47713"/>
            <a:ext cx="5143500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Heterogeneidad </a:t>
            </a:r>
            <a:r>
              <a:rPr lang="es-ES" altLang="en-US" sz="2400">
                <a:sym typeface="Wingdings" pitchFamily="2" charset="2"/>
              </a:rPr>
              <a:t> más flexible</a:t>
            </a:r>
            <a:endParaRPr lang="es-ES" altLang="en-US" sz="24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Internet </a:t>
            </a:r>
            <a:r>
              <a:rPr lang="es-ES" altLang="en-US" sz="2400">
                <a:sym typeface="Wingdings" pitchFamily="2" charset="2"/>
              </a:rPr>
              <a:t> desacoplamiento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Procesamiento y almacenamiento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Respeto de políticas de seguridad y aplicaciones internas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No pierde la independencia</a:t>
            </a:r>
            <a:r>
              <a:rPr lang="es-ES" altLang="en-US" sz="2000"/>
              <a:t>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1800">
                <a:sym typeface="Wingdings" pitchFamily="2" charset="2"/>
              </a:rPr>
              <a:t>Tiempos muertos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/>
              <a:t>OGSA (Open Grid Service Architecture)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1800">
                <a:sym typeface="Wingdings" pitchFamily="2" charset="2"/>
              </a:rPr>
              <a:t>Grid sobre tecnología Web</a:t>
            </a:r>
            <a:endParaRPr lang="es-ES" altLang="en-US" sz="18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2400">
                <a:sym typeface="Wingdings" pitchFamily="2" charset="2"/>
              </a:rPr>
              <a:t>Herramientas: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1800">
                <a:sym typeface="Wingdings" pitchFamily="2" charset="2"/>
              </a:rPr>
              <a:t>Globus Toolkit 4.0 (código abierto) 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Aplicaciones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Proyecto BIRN, ESGII, …</a:t>
            </a:r>
          </a:p>
        </p:txBody>
      </p:sp>
      <p:sp>
        <p:nvSpPr>
          <p:cNvPr id="1950753" name="AutoShape 33">
            <a:extLst>
              <a:ext uri="{FF2B5EF4-FFF2-40B4-BE49-F238E27FC236}">
                <a16:creationId xmlns:a16="http://schemas.microsoft.com/office/drawing/2014/main" id="{09ED1B09-7ADD-D549-9AF0-26B12E85DDF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97463" y="3465512"/>
            <a:ext cx="844550" cy="7715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74 w 21600"/>
              <a:gd name="T13" fmla="*/ 0 h 21600"/>
              <a:gd name="T14" fmla="*/ 17026 w 21600"/>
              <a:gd name="T15" fmla="*/ 10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596" y="10355"/>
                </a:moveTo>
                <a:cubicBezTo>
                  <a:pt x="10660" y="10326"/>
                  <a:pt x="10729" y="10310"/>
                  <a:pt x="10800" y="10311"/>
                </a:cubicBezTo>
                <a:cubicBezTo>
                  <a:pt x="10870" y="10311"/>
                  <a:pt x="10939" y="10326"/>
                  <a:pt x="11003" y="10355"/>
                </a:cubicBezTo>
                <a:lnTo>
                  <a:pt x="15300" y="982"/>
                </a:lnTo>
                <a:cubicBezTo>
                  <a:pt x="13888" y="335"/>
                  <a:pt x="12353" y="-1"/>
                  <a:pt x="10799" y="0"/>
                </a:cubicBezTo>
                <a:cubicBezTo>
                  <a:pt x="9246" y="0"/>
                  <a:pt x="7711" y="335"/>
                  <a:pt x="6299" y="982"/>
                </a:cubicBezTo>
                <a:lnTo>
                  <a:pt x="10596" y="10355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950742" name="Text Box 22">
            <a:extLst>
              <a:ext uri="{FF2B5EF4-FFF2-40B4-BE49-F238E27FC236}">
                <a16:creationId xmlns:a16="http://schemas.microsoft.com/office/drawing/2014/main" id="{A68A744C-FF85-C74D-819F-CAE9096A8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671888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P1</a:t>
            </a:r>
          </a:p>
        </p:txBody>
      </p:sp>
      <p:sp>
        <p:nvSpPr>
          <p:cNvPr id="1950758" name="AutoShape 38">
            <a:extLst>
              <a:ext uri="{FF2B5EF4-FFF2-40B4-BE49-F238E27FC236}">
                <a16:creationId xmlns:a16="http://schemas.microsoft.com/office/drawing/2014/main" id="{90079520-AE6E-8849-969D-819721C2DA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03976" y="1201737"/>
            <a:ext cx="844550" cy="7715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74 w 21600"/>
              <a:gd name="T13" fmla="*/ 0 h 21600"/>
              <a:gd name="T14" fmla="*/ 17026 w 21600"/>
              <a:gd name="T15" fmla="*/ 10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596" y="10355"/>
                </a:moveTo>
                <a:cubicBezTo>
                  <a:pt x="10660" y="10326"/>
                  <a:pt x="10729" y="10310"/>
                  <a:pt x="10800" y="10311"/>
                </a:cubicBezTo>
                <a:cubicBezTo>
                  <a:pt x="10870" y="10311"/>
                  <a:pt x="10939" y="10326"/>
                  <a:pt x="11003" y="10355"/>
                </a:cubicBezTo>
                <a:lnTo>
                  <a:pt x="15300" y="982"/>
                </a:lnTo>
                <a:cubicBezTo>
                  <a:pt x="13888" y="335"/>
                  <a:pt x="12353" y="-1"/>
                  <a:pt x="10799" y="0"/>
                </a:cubicBezTo>
                <a:cubicBezTo>
                  <a:pt x="9246" y="0"/>
                  <a:pt x="7711" y="335"/>
                  <a:pt x="6299" y="982"/>
                </a:cubicBezTo>
                <a:lnTo>
                  <a:pt x="10596" y="10355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950759" name="Text Box 39">
            <a:extLst>
              <a:ext uri="{FF2B5EF4-FFF2-40B4-BE49-F238E27FC236}">
                <a16:creationId xmlns:a16="http://schemas.microsoft.com/office/drawing/2014/main" id="{C727595F-C39F-AE4A-B04E-60F2255F1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1408113"/>
            <a:ext cx="4397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P2</a:t>
            </a:r>
          </a:p>
        </p:txBody>
      </p:sp>
      <p:sp>
        <p:nvSpPr>
          <p:cNvPr id="1950762" name="AutoShape 42">
            <a:extLst>
              <a:ext uri="{FF2B5EF4-FFF2-40B4-BE49-F238E27FC236}">
                <a16:creationId xmlns:a16="http://schemas.microsoft.com/office/drawing/2014/main" id="{8557DD35-3457-8042-8BAA-1595DE5929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40638" y="3465512"/>
            <a:ext cx="844550" cy="7715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74 w 21600"/>
              <a:gd name="T13" fmla="*/ 0 h 21600"/>
              <a:gd name="T14" fmla="*/ 17026 w 21600"/>
              <a:gd name="T15" fmla="*/ 10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596" y="10355"/>
                </a:moveTo>
                <a:cubicBezTo>
                  <a:pt x="10660" y="10326"/>
                  <a:pt x="10729" y="10310"/>
                  <a:pt x="10800" y="10311"/>
                </a:cubicBezTo>
                <a:cubicBezTo>
                  <a:pt x="10870" y="10311"/>
                  <a:pt x="10939" y="10326"/>
                  <a:pt x="11003" y="10355"/>
                </a:cubicBezTo>
                <a:lnTo>
                  <a:pt x="15300" y="982"/>
                </a:lnTo>
                <a:cubicBezTo>
                  <a:pt x="13888" y="335"/>
                  <a:pt x="12353" y="-1"/>
                  <a:pt x="10799" y="0"/>
                </a:cubicBezTo>
                <a:cubicBezTo>
                  <a:pt x="9246" y="0"/>
                  <a:pt x="7711" y="335"/>
                  <a:pt x="6299" y="982"/>
                </a:cubicBezTo>
                <a:lnTo>
                  <a:pt x="10596" y="10355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950763" name="Text Box 43">
            <a:extLst>
              <a:ext uri="{FF2B5EF4-FFF2-40B4-BE49-F238E27FC236}">
                <a16:creationId xmlns:a16="http://schemas.microsoft.com/office/drawing/2014/main" id="{69C5694A-7DB0-4B4F-AF73-AAE8B05DF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838" y="3671888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P3</a:t>
            </a:r>
          </a:p>
        </p:txBody>
      </p:sp>
      <p:sp>
        <p:nvSpPr>
          <p:cNvPr id="1950723" name="Text Box 3">
            <a:extLst>
              <a:ext uri="{FF2B5EF4-FFF2-40B4-BE49-F238E27FC236}">
                <a16:creationId xmlns:a16="http://schemas.microsoft.com/office/drawing/2014/main" id="{B4910BEE-8A56-7740-9EB0-076B5AC94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8" y="260350"/>
            <a:ext cx="541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grid</a:t>
            </a:r>
          </a:p>
        </p:txBody>
      </p:sp>
      <p:sp>
        <p:nvSpPr>
          <p:cNvPr id="1950735" name="Oval 15">
            <a:extLst>
              <a:ext uri="{FF2B5EF4-FFF2-40B4-BE49-F238E27FC236}">
                <a16:creationId xmlns:a16="http://schemas.microsoft.com/office/drawing/2014/main" id="{98327318-B140-6448-B5A9-DA0ACD8E1F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73975" y="3052763"/>
            <a:ext cx="315913" cy="28098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0736" name="Oval 16">
            <a:extLst>
              <a:ext uri="{FF2B5EF4-FFF2-40B4-BE49-F238E27FC236}">
                <a16:creationId xmlns:a16="http://schemas.microsoft.com/office/drawing/2014/main" id="{6070021D-7215-3D46-870B-10B263B81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56263" y="3051175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0737" name="Oval 17">
            <a:extLst>
              <a:ext uri="{FF2B5EF4-FFF2-40B4-BE49-F238E27FC236}">
                <a16:creationId xmlns:a16="http://schemas.microsoft.com/office/drawing/2014/main" id="{877FED8D-BD6F-0046-BBEB-119EAE6BF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3688" y="2209800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0765" name="Freeform 45">
            <a:extLst>
              <a:ext uri="{FF2B5EF4-FFF2-40B4-BE49-F238E27FC236}">
                <a16:creationId xmlns:a16="http://schemas.microsoft.com/office/drawing/2014/main" id="{2934580D-0CCE-E241-A111-25E2773883BD}"/>
              </a:ext>
            </a:extLst>
          </p:cNvPr>
          <p:cNvSpPr>
            <a:spLocks/>
          </p:cNvSpPr>
          <p:nvPr/>
        </p:nvSpPr>
        <p:spPr bwMode="auto">
          <a:xfrm>
            <a:off x="5319713" y="1524000"/>
            <a:ext cx="1081087" cy="1930400"/>
          </a:xfrm>
          <a:custGeom>
            <a:avLst/>
            <a:gdLst>
              <a:gd name="T0" fmla="*/ 2147483646 w 681"/>
              <a:gd name="T1" fmla="*/ 2147483646 h 1216"/>
              <a:gd name="T2" fmla="*/ 2147483646 w 681"/>
              <a:gd name="T3" fmla="*/ 2147483646 h 1216"/>
              <a:gd name="T4" fmla="*/ 2147483646 w 681"/>
              <a:gd name="T5" fmla="*/ 2147483646 h 1216"/>
              <a:gd name="T6" fmla="*/ 2147483646 w 681"/>
              <a:gd name="T7" fmla="*/ 2147483646 h 1216"/>
              <a:gd name="T8" fmla="*/ 2147483646 w 681"/>
              <a:gd name="T9" fmla="*/ 2147483646 h 1216"/>
              <a:gd name="T10" fmla="*/ 2147483646 w 681"/>
              <a:gd name="T11" fmla="*/ 2147483646 h 1216"/>
              <a:gd name="T12" fmla="*/ 2147483646 w 681"/>
              <a:gd name="T13" fmla="*/ 0 h 12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81"/>
              <a:gd name="T22" fmla="*/ 0 h 1216"/>
              <a:gd name="T23" fmla="*/ 681 w 681"/>
              <a:gd name="T24" fmla="*/ 1216 h 121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81" h="1216">
                <a:moveTo>
                  <a:pt x="41" y="1216"/>
                </a:moveTo>
                <a:cubicBezTo>
                  <a:pt x="25" y="1145"/>
                  <a:pt x="10" y="1074"/>
                  <a:pt x="5" y="987"/>
                </a:cubicBezTo>
                <a:cubicBezTo>
                  <a:pt x="0" y="900"/>
                  <a:pt x="2" y="788"/>
                  <a:pt x="14" y="694"/>
                </a:cubicBezTo>
                <a:cubicBezTo>
                  <a:pt x="26" y="600"/>
                  <a:pt x="46" y="499"/>
                  <a:pt x="78" y="420"/>
                </a:cubicBezTo>
                <a:cubicBezTo>
                  <a:pt x="110" y="341"/>
                  <a:pt x="151" y="274"/>
                  <a:pt x="206" y="219"/>
                </a:cubicBezTo>
                <a:cubicBezTo>
                  <a:pt x="261" y="164"/>
                  <a:pt x="328" y="128"/>
                  <a:pt x="407" y="91"/>
                </a:cubicBezTo>
                <a:cubicBezTo>
                  <a:pt x="486" y="54"/>
                  <a:pt x="583" y="27"/>
                  <a:pt x="681" y="0"/>
                </a:cubicBezTo>
              </a:path>
            </a:pathLst>
          </a:custGeom>
          <a:noFill/>
          <a:ln w="31750">
            <a:solidFill>
              <a:srgbClr val="333333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950766" name="Line 46">
            <a:extLst>
              <a:ext uri="{FF2B5EF4-FFF2-40B4-BE49-F238E27FC236}">
                <a16:creationId xmlns:a16="http://schemas.microsoft.com/office/drawing/2014/main" id="{727145F5-E855-104E-BF80-D4B7196A1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4238" y="3860800"/>
            <a:ext cx="1655762" cy="0"/>
          </a:xfrm>
          <a:prstGeom prst="line">
            <a:avLst/>
          </a:prstGeom>
          <a:noFill/>
          <a:ln w="31750">
            <a:solidFill>
              <a:srgbClr val="333333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950769" name="Freeform 49">
            <a:extLst>
              <a:ext uri="{FF2B5EF4-FFF2-40B4-BE49-F238E27FC236}">
                <a16:creationId xmlns:a16="http://schemas.microsoft.com/office/drawing/2014/main" id="{DA1B9FC0-C890-8F44-AFAF-F0AFC5A65385}"/>
              </a:ext>
            </a:extLst>
          </p:cNvPr>
          <p:cNvSpPr>
            <a:spLocks/>
          </p:cNvSpPr>
          <p:nvPr/>
        </p:nvSpPr>
        <p:spPr bwMode="auto">
          <a:xfrm>
            <a:off x="5530850" y="2017713"/>
            <a:ext cx="1304925" cy="1393825"/>
          </a:xfrm>
          <a:custGeom>
            <a:avLst/>
            <a:gdLst>
              <a:gd name="T0" fmla="*/ 0 w 813"/>
              <a:gd name="T1" fmla="*/ 2147483646 h 842"/>
              <a:gd name="T2" fmla="*/ 2147483646 w 813"/>
              <a:gd name="T3" fmla="*/ 2147483646 h 842"/>
              <a:gd name="T4" fmla="*/ 2147483646 w 813"/>
              <a:gd name="T5" fmla="*/ 2147483646 h 842"/>
              <a:gd name="T6" fmla="*/ 2147483646 w 813"/>
              <a:gd name="T7" fmla="*/ 2147483646 h 842"/>
              <a:gd name="T8" fmla="*/ 2147483646 w 813"/>
              <a:gd name="T9" fmla="*/ 0 h 8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3"/>
              <a:gd name="T16" fmla="*/ 0 h 842"/>
              <a:gd name="T17" fmla="*/ 813 w 813"/>
              <a:gd name="T18" fmla="*/ 842 h 8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3" h="842">
                <a:moveTo>
                  <a:pt x="0" y="842"/>
                </a:moveTo>
                <a:cubicBezTo>
                  <a:pt x="57" y="776"/>
                  <a:pt x="114" y="710"/>
                  <a:pt x="219" y="631"/>
                </a:cubicBezTo>
                <a:cubicBezTo>
                  <a:pt x="324" y="552"/>
                  <a:pt x="535" y="448"/>
                  <a:pt x="630" y="366"/>
                </a:cubicBezTo>
                <a:cubicBezTo>
                  <a:pt x="725" y="284"/>
                  <a:pt x="759" y="199"/>
                  <a:pt x="786" y="138"/>
                </a:cubicBezTo>
                <a:cubicBezTo>
                  <a:pt x="813" y="77"/>
                  <a:pt x="804" y="38"/>
                  <a:pt x="795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50770" name="Freeform 50">
            <a:extLst>
              <a:ext uri="{FF2B5EF4-FFF2-40B4-BE49-F238E27FC236}">
                <a16:creationId xmlns:a16="http://schemas.microsoft.com/office/drawing/2014/main" id="{CCDB9ECE-9273-644A-AB5D-B2071938FEF5}"/>
              </a:ext>
            </a:extLst>
          </p:cNvPr>
          <p:cNvSpPr>
            <a:spLocks/>
          </p:cNvSpPr>
          <p:nvPr/>
        </p:nvSpPr>
        <p:spPr bwMode="auto">
          <a:xfrm>
            <a:off x="5630863" y="2770188"/>
            <a:ext cx="2409825" cy="641350"/>
          </a:xfrm>
          <a:custGeom>
            <a:avLst/>
            <a:gdLst>
              <a:gd name="T0" fmla="*/ 0 w 1518"/>
              <a:gd name="T1" fmla="*/ 2147483646 h 404"/>
              <a:gd name="T2" fmla="*/ 2147483646 w 1518"/>
              <a:gd name="T3" fmla="*/ 2147483646 h 404"/>
              <a:gd name="T4" fmla="*/ 2147483646 w 1518"/>
              <a:gd name="T5" fmla="*/ 2147483646 h 404"/>
              <a:gd name="T6" fmla="*/ 2147483646 w 1518"/>
              <a:gd name="T7" fmla="*/ 2147483646 h 404"/>
              <a:gd name="T8" fmla="*/ 2147483646 w 1518"/>
              <a:gd name="T9" fmla="*/ 2147483646 h 404"/>
              <a:gd name="T10" fmla="*/ 2147483646 w 1518"/>
              <a:gd name="T11" fmla="*/ 2147483646 h 404"/>
              <a:gd name="T12" fmla="*/ 2147483646 w 1518"/>
              <a:gd name="T13" fmla="*/ 2147483646 h 404"/>
              <a:gd name="T14" fmla="*/ 2147483646 w 1518"/>
              <a:gd name="T15" fmla="*/ 2147483646 h 4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18"/>
              <a:gd name="T25" fmla="*/ 0 h 404"/>
              <a:gd name="T26" fmla="*/ 1518 w 1518"/>
              <a:gd name="T27" fmla="*/ 404 h 4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18" h="404">
                <a:moveTo>
                  <a:pt x="0" y="404"/>
                </a:moveTo>
                <a:cubicBezTo>
                  <a:pt x="30" y="366"/>
                  <a:pt x="60" y="335"/>
                  <a:pt x="101" y="294"/>
                </a:cubicBezTo>
                <a:cubicBezTo>
                  <a:pt x="142" y="253"/>
                  <a:pt x="172" y="201"/>
                  <a:pt x="247" y="157"/>
                </a:cubicBezTo>
                <a:cubicBezTo>
                  <a:pt x="322" y="113"/>
                  <a:pt x="436" y="52"/>
                  <a:pt x="549" y="29"/>
                </a:cubicBezTo>
                <a:cubicBezTo>
                  <a:pt x="662" y="6"/>
                  <a:pt x="801" y="0"/>
                  <a:pt x="924" y="20"/>
                </a:cubicBezTo>
                <a:cubicBezTo>
                  <a:pt x="1047" y="40"/>
                  <a:pt x="1203" y="105"/>
                  <a:pt x="1290" y="148"/>
                </a:cubicBezTo>
                <a:cubicBezTo>
                  <a:pt x="1377" y="191"/>
                  <a:pt x="1407" y="235"/>
                  <a:pt x="1445" y="276"/>
                </a:cubicBezTo>
                <a:cubicBezTo>
                  <a:pt x="1483" y="317"/>
                  <a:pt x="1500" y="355"/>
                  <a:pt x="1518" y="394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5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5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5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5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5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5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5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5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5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5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5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5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5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5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5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5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5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5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5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5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5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5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5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5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5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5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5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5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5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5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50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50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50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5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5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5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5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1950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1950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95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95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95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95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9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19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1000"/>
                                        <p:tgtEl>
                                          <p:spTgt spid="195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195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57" grpId="0" animBg="1"/>
      <p:bldP spid="1950761" grpId="0" animBg="1"/>
      <p:bldP spid="1950742" grpId="0"/>
      <p:bldP spid="1950759" grpId="0"/>
      <p:bldP spid="1950763" grpId="0"/>
      <p:bldP spid="1950723" grpId="0"/>
      <p:bldP spid="1950735" grpId="0" animBg="1"/>
      <p:bldP spid="1950736" grpId="0" animBg="1"/>
      <p:bldP spid="19507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578" name="Rectangle 2">
            <a:extLst>
              <a:ext uri="{FF2B5EF4-FFF2-40B4-BE49-F238E27FC236}">
                <a16:creationId xmlns:a16="http://schemas.microsoft.com/office/drawing/2014/main" id="{84F04E95-B114-794F-BF05-A0D8C6878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  <a:endParaRPr lang="en-US" altLang="en-US"/>
          </a:p>
        </p:txBody>
      </p:sp>
      <p:sp>
        <p:nvSpPr>
          <p:cNvPr id="1688579" name="Rectangle 3">
            <a:extLst>
              <a:ext uri="{FF2B5EF4-FFF2-40B4-BE49-F238E27FC236}">
                <a16:creationId xmlns:a16="http://schemas.microsoft.com/office/drawing/2014/main" id="{64477A86-FCDD-6A4C-AF04-40924EC8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3432175"/>
            <a:ext cx="73358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5400"/>
              <a:t>mecanismos de comunicación</a:t>
            </a:r>
            <a:endParaRPr lang="en-US" altLang="en-US" sz="540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4080EC8-C4F0-EB47-B2C6-6C438EB4C58D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572728"/>
            <a:ext cx="1676400" cy="304800"/>
            <a:chOff x="80" y="998"/>
            <a:chExt cx="1056" cy="192"/>
          </a:xfrm>
        </p:grpSpPr>
        <p:sp>
          <p:nvSpPr>
            <p:cNvPr id="91142" name="AutoShape 5">
              <a:extLst>
                <a:ext uri="{FF2B5EF4-FFF2-40B4-BE49-F238E27FC236}">
                  <a16:creationId xmlns:a16="http://schemas.microsoft.com/office/drawing/2014/main" id="{39876CC4-7478-7245-B2F9-0C67C9C9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1020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1143" name="Text Box 6">
              <a:extLst>
                <a:ext uri="{FF2B5EF4-FFF2-40B4-BE49-F238E27FC236}">
                  <a16:creationId xmlns:a16="http://schemas.microsoft.com/office/drawing/2014/main" id="{3622CD79-166D-F74A-AEF1-048FAD712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98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>
                  <a:solidFill>
                    <a:srgbClr val="006699"/>
                  </a:solidFill>
                </a:rPr>
                <a:t>comunicación</a:t>
              </a:r>
            </a:p>
          </p:txBody>
        </p:sp>
      </p:grpSp>
      <p:sp>
        <p:nvSpPr>
          <p:cNvPr id="1688583" name="Freeform 7">
            <a:extLst>
              <a:ext uri="{FF2B5EF4-FFF2-40B4-BE49-F238E27FC236}">
                <a16:creationId xmlns:a16="http://schemas.microsoft.com/office/drawing/2014/main" id="{13FBEAA4-8F0E-B846-AEEA-C86C11419F47}"/>
              </a:ext>
            </a:extLst>
          </p:cNvPr>
          <p:cNvSpPr>
            <a:spLocks/>
          </p:cNvSpPr>
          <p:nvPr/>
        </p:nvSpPr>
        <p:spPr bwMode="auto">
          <a:xfrm>
            <a:off x="60720" y="1238080"/>
            <a:ext cx="328613" cy="487047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885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2" dur="2000" fill="hold"/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36994E-6 L 3.05556E-6 -0.4217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688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88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88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8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6885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8578" grpId="0"/>
      <p:bldP spid="1688579" grpId="0"/>
      <p:bldP spid="1688579" grpId="1"/>
      <p:bldP spid="1688579" grpId="2"/>
      <p:bldP spid="1688579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106" name="Rectangle 2">
            <a:extLst>
              <a:ext uri="{FF2B5EF4-FFF2-40B4-BE49-F238E27FC236}">
                <a16:creationId xmlns:a16="http://schemas.microsoft.com/office/drawing/2014/main" id="{98C720EE-4D7A-A14E-BF46-56FC43D96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711107" name="Text Box 3">
            <a:extLst>
              <a:ext uri="{FF2B5EF4-FFF2-40B4-BE49-F238E27FC236}">
                <a16:creationId xmlns:a16="http://schemas.microsoft.com/office/drawing/2014/main" id="{4EADAC33-8967-2240-BB25-126EA52331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contenido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93188" name="Group 4">
            <a:extLst>
              <a:ext uri="{FF2B5EF4-FFF2-40B4-BE49-F238E27FC236}">
                <a16:creationId xmlns:a16="http://schemas.microsoft.com/office/drawing/2014/main" id="{0BC12B45-CDC8-4042-9383-E3FF63DADD17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623078"/>
            <a:chOff x="34" y="792"/>
            <a:chExt cx="1106" cy="391"/>
          </a:xfrm>
        </p:grpSpPr>
        <p:grpSp>
          <p:nvGrpSpPr>
            <p:cNvPr id="93190" name="Group 5">
              <a:extLst>
                <a:ext uri="{FF2B5EF4-FFF2-40B4-BE49-F238E27FC236}">
                  <a16:creationId xmlns:a16="http://schemas.microsoft.com/office/drawing/2014/main" id="{220EFB99-5ADF-6A4A-9DF1-B4601BE22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91"/>
              <a:ext cx="1056" cy="192"/>
              <a:chOff x="83" y="725"/>
              <a:chExt cx="1056" cy="192"/>
            </a:xfrm>
          </p:grpSpPr>
          <p:sp>
            <p:nvSpPr>
              <p:cNvPr id="93192" name="AutoShape 6">
                <a:extLst>
                  <a:ext uri="{FF2B5EF4-FFF2-40B4-BE49-F238E27FC236}">
                    <a16:creationId xmlns:a16="http://schemas.microsoft.com/office/drawing/2014/main" id="{5CFFEC01-2E20-C34B-9362-C57A7BE6C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766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93193" name="Text Box 7">
                <a:extLst>
                  <a:ext uri="{FF2B5EF4-FFF2-40B4-BE49-F238E27FC236}">
                    <a16:creationId xmlns:a16="http://schemas.microsoft.com/office/drawing/2014/main" id="{AA74C5DE-6832-B340-9C47-FB79A32503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93191" name="Freeform 8">
              <a:extLst>
                <a:ext uri="{FF2B5EF4-FFF2-40B4-BE49-F238E27FC236}">
                  <a16:creationId xmlns:a16="http://schemas.microsoft.com/office/drawing/2014/main" id="{D017C7AA-1193-9846-9E34-48BC73DCB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13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11486" name="Rectangle 382">
            <a:extLst>
              <a:ext uri="{FF2B5EF4-FFF2-40B4-BE49-F238E27FC236}">
                <a16:creationId xmlns:a16="http://schemas.microsoft.com/office/drawing/2014/main" id="{A7D47251-96CA-D846-B2A3-CCBCB8671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Fundamentos de comunicación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Mecanismos de comunicación entre procesos (IPC)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Transmisión de información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Protocolos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Mecanismos de comunicación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Paradigma de mensajes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Llamada a procedimientos remotos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Invocación de métodos remotos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Intermediario de petición de objetos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Servicios Web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11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11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1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1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1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1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1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1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1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1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1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1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1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1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1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1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1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1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1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1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1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11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11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11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11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11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11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11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11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11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1106" grpId="0"/>
      <p:bldP spid="1711107" grpId="0" autoUpdateAnimBg="0"/>
      <p:bldP spid="171148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634" name="Rectangle 2">
            <a:extLst>
              <a:ext uri="{FF2B5EF4-FFF2-40B4-BE49-F238E27FC236}">
                <a16:creationId xmlns:a16="http://schemas.microsoft.com/office/drawing/2014/main" id="{AA9090C9-8763-FD49-8E3E-6F2670581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989635" name="Text Box 3">
            <a:extLst>
              <a:ext uri="{FF2B5EF4-FFF2-40B4-BE49-F238E27FC236}">
                <a16:creationId xmlns:a16="http://schemas.microsoft.com/office/drawing/2014/main" id="{5926767E-EE33-B847-B36E-67E246FB83B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mecanismos ipc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04E60FC4-DAA4-F742-88B9-084640F2FF17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1013" cy="1054100"/>
            <a:chOff x="34" y="792"/>
            <a:chExt cx="1103" cy="664"/>
          </a:xfrm>
        </p:grpSpPr>
        <p:grpSp>
          <p:nvGrpSpPr>
            <p:cNvPr id="95322" name="Group 5">
              <a:extLst>
                <a:ext uri="{FF2B5EF4-FFF2-40B4-BE49-F238E27FC236}">
                  <a16:creationId xmlns:a16="http://schemas.microsoft.com/office/drawing/2014/main" id="{45AC2FC5-06D5-5544-B99D-6363C218C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" y="1264"/>
              <a:ext cx="1056" cy="192"/>
              <a:chOff x="80" y="998"/>
              <a:chExt cx="1056" cy="192"/>
            </a:xfrm>
          </p:grpSpPr>
          <p:sp>
            <p:nvSpPr>
              <p:cNvPr id="95324" name="AutoShape 6">
                <a:extLst>
                  <a:ext uri="{FF2B5EF4-FFF2-40B4-BE49-F238E27FC236}">
                    <a16:creationId xmlns:a16="http://schemas.microsoft.com/office/drawing/2014/main" id="{759ABE76-8802-7D46-81EE-E730E97FD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1020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95325" name="Text Box 7">
                <a:extLst>
                  <a:ext uri="{FF2B5EF4-FFF2-40B4-BE49-F238E27FC236}">
                    <a16:creationId xmlns:a16="http://schemas.microsoft.com/office/drawing/2014/main" id="{75EE03AB-3888-1F48-9303-9C614DF515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" y="998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95323" name="Freeform 8">
              <a:extLst>
                <a:ext uri="{FF2B5EF4-FFF2-40B4-BE49-F238E27FC236}">
                  <a16:creationId xmlns:a16="http://schemas.microsoft.com/office/drawing/2014/main" id="{47C162E0-213F-3843-AB0D-0BAAF913E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569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989641" name="Rectangle 9">
            <a:extLst>
              <a:ext uri="{FF2B5EF4-FFF2-40B4-BE49-F238E27FC236}">
                <a16:creationId xmlns:a16="http://schemas.microsoft.com/office/drawing/2014/main" id="{D470AF7E-9A2F-E84C-9673-12BE5EDB6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400"/>
              <a:t>Mecanismo básico de los sistemas distribuidos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itchFamily="2" charset="2"/>
              <a:buNone/>
            </a:pPr>
            <a:r>
              <a:rPr lang="es-ES_tradnl" altLang="en-US" sz="2000">
                <a:sym typeface="Wingdings" pitchFamily="2" charset="2"/>
              </a:rPr>
              <a:t></a:t>
            </a:r>
            <a:r>
              <a:rPr lang="es-ES_tradnl" altLang="en-US" sz="2000"/>
              <a:t> comunicación entre procesos distribuidos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400"/>
              <a:t>Modelos básicos: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Unidifusión (unicast)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Multidifusión (multicast)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400"/>
              <a:t>Definición de interfaz: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Conectar (solicitar-conexión/aceptar-conexión) y Desconectar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Enviar y Recibir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400"/>
              <a:t>Sincronización, temporizadores e interbloqueos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Operaciones bloqueantes o síncronas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Operaciones no bloqueantes o asíncronas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63E73CEB-E064-B244-8D49-531587DC4AD3}"/>
              </a:ext>
            </a:extLst>
          </p:cNvPr>
          <p:cNvGrpSpPr>
            <a:grpSpLocks/>
          </p:cNvGrpSpPr>
          <p:nvPr/>
        </p:nvGrpSpPr>
        <p:grpSpPr bwMode="auto">
          <a:xfrm>
            <a:off x="2019300" y="3381375"/>
            <a:ext cx="6122988" cy="3278188"/>
            <a:chOff x="582" y="990"/>
            <a:chExt cx="4279" cy="3287"/>
          </a:xfrm>
        </p:grpSpPr>
        <p:grpSp>
          <p:nvGrpSpPr>
            <p:cNvPr id="95314" name="Group 11">
              <a:extLst>
                <a:ext uri="{FF2B5EF4-FFF2-40B4-BE49-F238E27FC236}">
                  <a16:creationId xmlns:a16="http://schemas.microsoft.com/office/drawing/2014/main" id="{897EB25A-CD0D-ED40-AB0B-BC46A9F50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" y="990"/>
              <a:ext cx="4279" cy="3287"/>
              <a:chOff x="582" y="990"/>
              <a:chExt cx="4279" cy="3287"/>
            </a:xfrm>
          </p:grpSpPr>
          <p:grpSp>
            <p:nvGrpSpPr>
              <p:cNvPr id="95316" name="Group 12">
                <a:extLst>
                  <a:ext uri="{FF2B5EF4-FFF2-40B4-BE49-F238E27FC236}">
                    <a16:creationId xmlns:a16="http://schemas.microsoft.com/office/drawing/2014/main" id="{75D0FE6A-3EE3-A34F-AE66-ECD695A66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" y="990"/>
                <a:ext cx="3962" cy="3287"/>
                <a:chOff x="358" y="94"/>
                <a:chExt cx="5089" cy="4021"/>
              </a:xfrm>
            </p:grpSpPr>
            <p:sp>
              <p:nvSpPr>
                <p:cNvPr id="95320" name="Rectangle 13">
                  <a:extLst>
                    <a:ext uri="{FF2B5EF4-FFF2-40B4-BE49-F238E27FC236}">
                      <a16:creationId xmlns:a16="http://schemas.microsoft.com/office/drawing/2014/main" id="{6C58CA7E-D6FC-564C-9939-0110C0693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58" y="94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321" name="Rectangle 14">
                  <a:extLst>
                    <a:ext uri="{FF2B5EF4-FFF2-40B4-BE49-F238E27FC236}">
                      <a16:creationId xmlns:a16="http://schemas.microsoft.com/office/drawing/2014/main" id="{31418DF4-172E-5C4A-A0D7-1B2CA071F9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417" y="94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5317" name="Group 15">
                <a:extLst>
                  <a:ext uri="{FF2B5EF4-FFF2-40B4-BE49-F238E27FC236}">
                    <a16:creationId xmlns:a16="http://schemas.microsoft.com/office/drawing/2014/main" id="{165CF6F8-2BF0-0447-B51B-809170396B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1224" y="494"/>
                <a:ext cx="2995" cy="4279"/>
                <a:chOff x="550" y="230"/>
                <a:chExt cx="5089" cy="4021"/>
              </a:xfrm>
            </p:grpSpPr>
            <p:sp>
              <p:nvSpPr>
                <p:cNvPr id="95318" name="Rectangle 16">
                  <a:extLst>
                    <a:ext uri="{FF2B5EF4-FFF2-40B4-BE49-F238E27FC236}">
                      <a16:creationId xmlns:a16="http://schemas.microsoft.com/office/drawing/2014/main" id="{85CF7CF9-F186-3240-A9FB-9BC002BDD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50" y="230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319" name="Rectangle 17">
                  <a:extLst>
                    <a:ext uri="{FF2B5EF4-FFF2-40B4-BE49-F238E27FC236}">
                      <a16:creationId xmlns:a16="http://schemas.microsoft.com/office/drawing/2014/main" id="{D74D9DA4-23B6-0844-A746-E52F7C8F9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609" y="230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5315" name="Rectangle 18">
              <a:extLst>
                <a:ext uri="{FF2B5EF4-FFF2-40B4-BE49-F238E27FC236}">
                  <a16:creationId xmlns:a16="http://schemas.microsoft.com/office/drawing/2014/main" id="{E2535779-9760-6C4D-92D3-63DEFA3DC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152"/>
              <a:ext cx="3922" cy="2963"/>
            </a:xfrm>
            <a:prstGeom prst="rect">
              <a:avLst/>
            </a:prstGeom>
            <a:solidFill>
              <a:srgbClr val="FFFFFF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</p:grpSp>
      <p:sp>
        <p:nvSpPr>
          <p:cNvPr id="1989654" name="Oval 22">
            <a:extLst>
              <a:ext uri="{FF2B5EF4-FFF2-40B4-BE49-F238E27FC236}">
                <a16:creationId xmlns:a16="http://schemas.microsoft.com/office/drawing/2014/main" id="{D2F1C1BA-596B-6344-8EC0-E6FC4721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800" y="4497388"/>
            <a:ext cx="433388" cy="433387"/>
          </a:xfrm>
          <a:prstGeom prst="ellipse">
            <a:avLst/>
          </a:prstGeom>
          <a:solidFill>
            <a:srgbClr val="99CCFF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P1</a:t>
            </a:r>
          </a:p>
        </p:txBody>
      </p:sp>
      <p:sp>
        <p:nvSpPr>
          <p:cNvPr id="1989655" name="Oval 23">
            <a:extLst>
              <a:ext uri="{FF2B5EF4-FFF2-40B4-BE49-F238E27FC236}">
                <a16:creationId xmlns:a16="http://schemas.microsoft.com/office/drawing/2014/main" id="{FCC483BA-DA88-9340-B9EE-3E324463B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3992563"/>
            <a:ext cx="431800" cy="433387"/>
          </a:xfrm>
          <a:prstGeom prst="ellipse">
            <a:avLst/>
          </a:prstGeom>
          <a:solidFill>
            <a:srgbClr val="FFE885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P2</a:t>
            </a:r>
          </a:p>
        </p:txBody>
      </p:sp>
      <p:sp>
        <p:nvSpPr>
          <p:cNvPr id="1989656" name="Oval 24">
            <a:extLst>
              <a:ext uri="{FF2B5EF4-FFF2-40B4-BE49-F238E27FC236}">
                <a16:creationId xmlns:a16="http://schemas.microsoft.com/office/drawing/2014/main" id="{3049CEED-71A7-3648-9652-D46A556B9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4497388"/>
            <a:ext cx="431800" cy="433387"/>
          </a:xfrm>
          <a:prstGeom prst="ellipse">
            <a:avLst/>
          </a:prstGeom>
          <a:solidFill>
            <a:srgbClr val="FFE885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P3</a:t>
            </a:r>
          </a:p>
        </p:txBody>
      </p:sp>
      <p:sp>
        <p:nvSpPr>
          <p:cNvPr id="1989657" name="Oval 25">
            <a:extLst>
              <a:ext uri="{FF2B5EF4-FFF2-40B4-BE49-F238E27FC236}">
                <a16:creationId xmlns:a16="http://schemas.microsoft.com/office/drawing/2014/main" id="{953A9D52-666A-0F4A-8920-0E50B845F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5289550"/>
            <a:ext cx="431800" cy="433388"/>
          </a:xfrm>
          <a:prstGeom prst="ellipse">
            <a:avLst/>
          </a:prstGeom>
          <a:solidFill>
            <a:srgbClr val="FFE885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Pn</a:t>
            </a:r>
          </a:p>
        </p:txBody>
      </p:sp>
      <p:sp>
        <p:nvSpPr>
          <p:cNvPr id="1989658" name="Text Box 26">
            <a:extLst>
              <a:ext uri="{FF2B5EF4-FFF2-40B4-BE49-F238E27FC236}">
                <a16:creationId xmlns:a16="http://schemas.microsoft.com/office/drawing/2014/main" id="{EDEC2A0A-1D91-314C-9023-CF2CCA45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125913"/>
            <a:ext cx="331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>
                <a:latin typeface="Arial" panose="020B0604020202020204" pitchFamily="34" charset="0"/>
              </a:rPr>
              <a:t>m</a:t>
            </a:r>
            <a:endParaRPr lang="es-ES" altLang="en-US" sz="1400" b="0">
              <a:latin typeface="Arial" panose="020B0604020202020204" pitchFamily="34" charset="0"/>
            </a:endParaRPr>
          </a:p>
        </p:txBody>
      </p:sp>
      <p:sp>
        <p:nvSpPr>
          <p:cNvPr id="1989659" name="Text Box 27">
            <a:extLst>
              <a:ext uri="{FF2B5EF4-FFF2-40B4-BE49-F238E27FC236}">
                <a16:creationId xmlns:a16="http://schemas.microsoft.com/office/drawing/2014/main" id="{3439C265-5E36-694B-81EB-224C3EA7E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4641850"/>
            <a:ext cx="331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>
                <a:latin typeface="Arial" panose="020B0604020202020204" pitchFamily="34" charset="0"/>
              </a:rPr>
              <a:t>m</a:t>
            </a:r>
            <a:endParaRPr lang="es-ES" altLang="en-US" sz="1400" b="0">
              <a:latin typeface="Arial" panose="020B0604020202020204" pitchFamily="34" charset="0"/>
            </a:endParaRPr>
          </a:p>
        </p:txBody>
      </p:sp>
      <p:sp>
        <p:nvSpPr>
          <p:cNvPr id="1989660" name="Text Box 28">
            <a:extLst>
              <a:ext uri="{FF2B5EF4-FFF2-40B4-BE49-F238E27FC236}">
                <a16:creationId xmlns:a16="http://schemas.microsoft.com/office/drawing/2014/main" id="{50D622C8-20B7-024D-B68E-C2BC8B2F9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063" y="5073650"/>
            <a:ext cx="331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>
                <a:latin typeface="Arial" panose="020B0604020202020204" pitchFamily="34" charset="0"/>
              </a:rPr>
              <a:t>m</a:t>
            </a:r>
            <a:endParaRPr lang="es-ES" altLang="en-US" sz="1400" b="0">
              <a:latin typeface="Arial" panose="020B0604020202020204" pitchFamily="34" charset="0"/>
            </a:endParaRPr>
          </a:p>
        </p:txBody>
      </p:sp>
      <p:sp>
        <p:nvSpPr>
          <p:cNvPr id="1989661" name="Line 29">
            <a:extLst>
              <a:ext uri="{FF2B5EF4-FFF2-40B4-BE49-F238E27FC236}">
                <a16:creationId xmlns:a16="http://schemas.microsoft.com/office/drawing/2014/main" id="{4EB43E7E-CE61-724B-BCB5-39EE366D0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5" y="4702175"/>
            <a:ext cx="936625" cy="0"/>
          </a:xfrm>
          <a:prstGeom prst="line">
            <a:avLst/>
          </a:prstGeom>
          <a:noFill/>
          <a:ln w="28575">
            <a:solidFill>
              <a:srgbClr val="66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89662" name="Oval 30">
            <a:extLst>
              <a:ext uri="{FF2B5EF4-FFF2-40B4-BE49-F238E27FC236}">
                <a16:creationId xmlns:a16="http://schemas.microsoft.com/office/drawing/2014/main" id="{7B4FF5D5-8119-EF44-B567-127042B7C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486275"/>
            <a:ext cx="433387" cy="433388"/>
          </a:xfrm>
          <a:prstGeom prst="ellipse">
            <a:avLst/>
          </a:prstGeom>
          <a:solidFill>
            <a:srgbClr val="99CCFF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P1</a:t>
            </a:r>
          </a:p>
        </p:txBody>
      </p:sp>
      <p:sp>
        <p:nvSpPr>
          <p:cNvPr id="1989663" name="Oval 31">
            <a:extLst>
              <a:ext uri="{FF2B5EF4-FFF2-40B4-BE49-F238E27FC236}">
                <a16:creationId xmlns:a16="http://schemas.microsoft.com/office/drawing/2014/main" id="{EF05687B-8CFE-6D4D-928A-C30DDB372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0" y="4486275"/>
            <a:ext cx="431800" cy="433388"/>
          </a:xfrm>
          <a:prstGeom prst="ellipse">
            <a:avLst/>
          </a:prstGeom>
          <a:solidFill>
            <a:srgbClr val="FFE885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lIns="0" rIns="0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P2</a:t>
            </a:r>
          </a:p>
        </p:txBody>
      </p:sp>
      <p:sp>
        <p:nvSpPr>
          <p:cNvPr id="1989664" name="Text Box 32">
            <a:extLst>
              <a:ext uri="{FF2B5EF4-FFF2-40B4-BE49-F238E27FC236}">
                <a16:creationId xmlns:a16="http://schemas.microsoft.com/office/drawing/2014/main" id="{3810C8DF-4F8C-4A4C-A36A-09C48D645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4430713"/>
            <a:ext cx="331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>
                <a:latin typeface="Arial" panose="020B0604020202020204" pitchFamily="34" charset="0"/>
              </a:rPr>
              <a:t>m</a:t>
            </a:r>
            <a:endParaRPr lang="es-ES" altLang="en-US" sz="1400" b="0">
              <a:latin typeface="Arial" panose="020B0604020202020204" pitchFamily="34" charset="0"/>
            </a:endParaRPr>
          </a:p>
        </p:txBody>
      </p:sp>
      <p:sp>
        <p:nvSpPr>
          <p:cNvPr id="1989665" name="Text Box 33">
            <a:extLst>
              <a:ext uri="{FF2B5EF4-FFF2-40B4-BE49-F238E27FC236}">
                <a16:creationId xmlns:a16="http://schemas.microsoft.com/office/drawing/2014/main" id="{86AA54D0-B2CD-7B40-AD09-84D5AE514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02225"/>
            <a:ext cx="171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 i="1">
                <a:solidFill>
                  <a:srgbClr val="CC0000"/>
                </a:solidFill>
                <a:latin typeface="Arial" panose="020B0604020202020204" pitchFamily="34" charset="0"/>
              </a:rPr>
              <a:t>Enfoque Unicast</a:t>
            </a:r>
            <a:endParaRPr lang="es-ES" altLang="en-US" sz="1400" b="0" i="1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989666" name="Text Box 34">
            <a:extLst>
              <a:ext uri="{FF2B5EF4-FFF2-40B4-BE49-F238E27FC236}">
                <a16:creationId xmlns:a16="http://schemas.microsoft.com/office/drawing/2014/main" id="{40A8DAE0-0F37-6A43-B6AC-30CE060ED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50" y="5905500"/>
            <a:ext cx="182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 b="0" i="1">
                <a:solidFill>
                  <a:srgbClr val="CC0000"/>
                </a:solidFill>
                <a:latin typeface="Arial" panose="020B0604020202020204" pitchFamily="34" charset="0"/>
              </a:rPr>
              <a:t>Enfoque Multicast</a:t>
            </a:r>
            <a:endParaRPr lang="es-ES" altLang="en-US" sz="1400" b="0" i="1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Group 35">
            <a:extLst>
              <a:ext uri="{FF2B5EF4-FFF2-40B4-BE49-F238E27FC236}">
                <a16:creationId xmlns:a16="http://schemas.microsoft.com/office/drawing/2014/main" id="{7E38B19E-46C0-B04C-823D-AC22A59E3579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2243138"/>
            <a:ext cx="5210175" cy="3560762"/>
            <a:chOff x="1665" y="1061"/>
            <a:chExt cx="3282" cy="2243"/>
          </a:xfrm>
        </p:grpSpPr>
        <p:grpSp>
          <p:nvGrpSpPr>
            <p:cNvPr id="95297" name="Group 36">
              <a:extLst>
                <a:ext uri="{FF2B5EF4-FFF2-40B4-BE49-F238E27FC236}">
                  <a16:creationId xmlns:a16="http://schemas.microsoft.com/office/drawing/2014/main" id="{CC62BD49-B00D-1C48-B42D-B05695513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5" y="1061"/>
              <a:ext cx="3282" cy="2243"/>
              <a:chOff x="582" y="990"/>
              <a:chExt cx="4279" cy="3287"/>
            </a:xfrm>
          </p:grpSpPr>
          <p:grpSp>
            <p:nvGrpSpPr>
              <p:cNvPr id="95306" name="Group 37">
                <a:extLst>
                  <a:ext uri="{FF2B5EF4-FFF2-40B4-BE49-F238E27FC236}">
                    <a16:creationId xmlns:a16="http://schemas.microsoft.com/office/drawing/2014/main" id="{175F19EF-29A5-A04D-A636-FEA6E3E9B8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5308" name="Group 38">
                  <a:extLst>
                    <a:ext uri="{FF2B5EF4-FFF2-40B4-BE49-F238E27FC236}">
                      <a16:creationId xmlns:a16="http://schemas.microsoft.com/office/drawing/2014/main" id="{EE6C325C-E18A-2540-B45D-33AC04FE4E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5312" name="Rectangle 39">
                    <a:extLst>
                      <a:ext uri="{FF2B5EF4-FFF2-40B4-BE49-F238E27FC236}">
                        <a16:creationId xmlns:a16="http://schemas.microsoft.com/office/drawing/2014/main" id="{E7F3AC02-CEF1-FB40-B954-7153D4F9CE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313" name="Rectangle 40">
                    <a:extLst>
                      <a:ext uri="{FF2B5EF4-FFF2-40B4-BE49-F238E27FC236}">
                        <a16:creationId xmlns:a16="http://schemas.microsoft.com/office/drawing/2014/main" id="{22246F66-07AC-9B4A-91DE-3CFCFFEB4C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5309" name="Group 41">
                  <a:extLst>
                    <a:ext uri="{FF2B5EF4-FFF2-40B4-BE49-F238E27FC236}">
                      <a16:creationId xmlns:a16="http://schemas.microsoft.com/office/drawing/2014/main" id="{04D5EDAF-D0AD-A04A-BEBE-4C73A6152F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5310" name="Rectangle 42">
                    <a:extLst>
                      <a:ext uri="{FF2B5EF4-FFF2-40B4-BE49-F238E27FC236}">
                        <a16:creationId xmlns:a16="http://schemas.microsoft.com/office/drawing/2014/main" id="{A45E8E3D-3227-2D48-AE04-5EDFC3CEE6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311" name="Rectangle 43">
                    <a:extLst>
                      <a:ext uri="{FF2B5EF4-FFF2-40B4-BE49-F238E27FC236}">
                        <a16:creationId xmlns:a16="http://schemas.microsoft.com/office/drawing/2014/main" id="{829BA745-267A-8346-9540-05FD494ECA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5307" name="Rectangle 44">
                <a:extLst>
                  <a:ext uri="{FF2B5EF4-FFF2-40B4-BE49-F238E27FC236}">
                    <a16:creationId xmlns:a16="http://schemas.microsoft.com/office/drawing/2014/main" id="{D6890289-8546-F84A-83E6-86A889D9B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98" name="Line 45">
              <a:extLst>
                <a:ext uri="{FF2B5EF4-FFF2-40B4-BE49-F238E27FC236}">
                  <a16:creationId xmlns:a16="http://schemas.microsoft.com/office/drawing/2014/main" id="{15FC7C96-A640-5345-ACD2-D6A9FD74B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1592"/>
              <a:ext cx="590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5299" name="Oval 46">
              <a:extLst>
                <a:ext uri="{FF2B5EF4-FFF2-40B4-BE49-F238E27FC236}">
                  <a16:creationId xmlns:a16="http://schemas.microsoft.com/office/drawing/2014/main" id="{EAE66F28-0634-E041-80C0-9E3195B0D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456"/>
              <a:ext cx="273" cy="273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P1</a:t>
              </a:r>
            </a:p>
          </p:txBody>
        </p:sp>
        <p:sp>
          <p:nvSpPr>
            <p:cNvPr id="95300" name="Oval 47">
              <a:extLst>
                <a:ext uri="{FF2B5EF4-FFF2-40B4-BE49-F238E27FC236}">
                  <a16:creationId xmlns:a16="http://schemas.microsoft.com/office/drawing/2014/main" id="{F56701B3-4BBA-9240-963B-699C0D60C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" y="1456"/>
              <a:ext cx="272" cy="273"/>
            </a:xfrm>
            <a:prstGeom prst="ellipse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P2</a:t>
              </a:r>
            </a:p>
          </p:txBody>
        </p:sp>
        <p:sp>
          <p:nvSpPr>
            <p:cNvPr id="95301" name="Text Box 48">
              <a:extLst>
                <a:ext uri="{FF2B5EF4-FFF2-40B4-BE49-F238E27FC236}">
                  <a16:creationId xmlns:a16="http://schemas.microsoft.com/office/drawing/2014/main" id="{381C3C47-FBCF-A248-8CAF-8AF7BE87E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8" y="1421"/>
              <a:ext cx="20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m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5302" name="Text Box 49">
              <a:extLst>
                <a:ext uri="{FF2B5EF4-FFF2-40B4-BE49-F238E27FC236}">
                  <a16:creationId xmlns:a16="http://schemas.microsoft.com/office/drawing/2014/main" id="{B53DBB7E-6FD8-6342-A515-A4EB7796C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" y="2656"/>
              <a:ext cx="18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Arquitectura para la comunicación entre procesos mediante IPC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303" name="Rectangle 50">
              <a:extLst>
                <a:ext uri="{FF2B5EF4-FFF2-40B4-BE49-F238E27FC236}">
                  <a16:creationId xmlns:a16="http://schemas.microsoft.com/office/drawing/2014/main" id="{F209E7ED-068E-A848-8AF1-D12E3CD767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22" y="1972"/>
              <a:ext cx="1043" cy="531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lIns="0" rIns="0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Sistema Operativo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95304" name="Rectangle 51">
              <a:extLst>
                <a:ext uri="{FF2B5EF4-FFF2-40B4-BE49-F238E27FC236}">
                  <a16:creationId xmlns:a16="http://schemas.microsoft.com/office/drawing/2014/main" id="{3442ADE4-BE02-0B44-B2F3-736B4D19A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4" y="2095"/>
              <a:ext cx="492" cy="306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IPC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95305" name="Freeform 52">
              <a:extLst>
                <a:ext uri="{FF2B5EF4-FFF2-40B4-BE49-F238E27FC236}">
                  <a16:creationId xmlns:a16="http://schemas.microsoft.com/office/drawing/2014/main" id="{D3AE0F72-1F9D-C248-8203-28AEAF393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730"/>
              <a:ext cx="768" cy="434"/>
            </a:xfrm>
            <a:custGeom>
              <a:avLst/>
              <a:gdLst>
                <a:gd name="T0" fmla="*/ 0 w 768"/>
                <a:gd name="T1" fmla="*/ 0 h 516"/>
                <a:gd name="T2" fmla="*/ 124 w 768"/>
                <a:gd name="T3" fmla="*/ 18 h 516"/>
                <a:gd name="T4" fmla="*/ 364 w 768"/>
                <a:gd name="T5" fmla="*/ 28 h 516"/>
                <a:gd name="T6" fmla="*/ 611 w 768"/>
                <a:gd name="T7" fmla="*/ 20 h 516"/>
                <a:gd name="T8" fmla="*/ 768 w 768"/>
                <a:gd name="T9" fmla="*/ 3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516"/>
                <a:gd name="T17" fmla="*/ 768 w 768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516">
                  <a:moveTo>
                    <a:pt x="0" y="0"/>
                  </a:moveTo>
                  <a:cubicBezTo>
                    <a:pt x="22" y="57"/>
                    <a:pt x="63" y="264"/>
                    <a:pt x="124" y="350"/>
                  </a:cubicBezTo>
                  <a:cubicBezTo>
                    <a:pt x="185" y="436"/>
                    <a:pt x="283" y="512"/>
                    <a:pt x="364" y="514"/>
                  </a:cubicBezTo>
                  <a:cubicBezTo>
                    <a:pt x="445" y="516"/>
                    <a:pt x="544" y="448"/>
                    <a:pt x="611" y="364"/>
                  </a:cubicBezTo>
                  <a:cubicBezTo>
                    <a:pt x="678" y="280"/>
                    <a:pt x="735" y="81"/>
                    <a:pt x="768" y="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F42EBF6D-8531-D44E-B9D2-9FAF93E77A69}"/>
              </a:ext>
            </a:extLst>
          </p:cNvPr>
          <p:cNvGrpSpPr>
            <a:grpSpLocks/>
          </p:cNvGrpSpPr>
          <p:nvPr/>
        </p:nvGrpSpPr>
        <p:grpSpPr bwMode="auto">
          <a:xfrm>
            <a:off x="2447925" y="2151063"/>
            <a:ext cx="5210175" cy="3560762"/>
            <a:chOff x="5760" y="1217"/>
            <a:chExt cx="3282" cy="2243"/>
          </a:xfrm>
        </p:grpSpPr>
        <p:grpSp>
          <p:nvGrpSpPr>
            <p:cNvPr id="95278" name="Group 54">
              <a:extLst>
                <a:ext uri="{FF2B5EF4-FFF2-40B4-BE49-F238E27FC236}">
                  <a16:creationId xmlns:a16="http://schemas.microsoft.com/office/drawing/2014/main" id="{4308F803-121C-8843-A8BC-AD4A5A099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0" y="1217"/>
              <a:ext cx="3282" cy="2243"/>
              <a:chOff x="582" y="990"/>
              <a:chExt cx="4279" cy="3287"/>
            </a:xfrm>
          </p:grpSpPr>
          <p:grpSp>
            <p:nvGrpSpPr>
              <p:cNvPr id="95289" name="Group 55">
                <a:extLst>
                  <a:ext uri="{FF2B5EF4-FFF2-40B4-BE49-F238E27FC236}">
                    <a16:creationId xmlns:a16="http://schemas.microsoft.com/office/drawing/2014/main" id="{DE1A0217-D9E1-1840-8FD0-71099F0DE9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5291" name="Group 56">
                  <a:extLst>
                    <a:ext uri="{FF2B5EF4-FFF2-40B4-BE49-F238E27FC236}">
                      <a16:creationId xmlns:a16="http://schemas.microsoft.com/office/drawing/2014/main" id="{AAF39640-05A3-044D-B160-B70DB4409B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5295" name="Rectangle 57">
                    <a:extLst>
                      <a:ext uri="{FF2B5EF4-FFF2-40B4-BE49-F238E27FC236}">
                        <a16:creationId xmlns:a16="http://schemas.microsoft.com/office/drawing/2014/main" id="{2604B252-729D-E64E-BD73-B512C12E72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96" name="Rectangle 58">
                    <a:extLst>
                      <a:ext uri="{FF2B5EF4-FFF2-40B4-BE49-F238E27FC236}">
                        <a16:creationId xmlns:a16="http://schemas.microsoft.com/office/drawing/2014/main" id="{9957B1A2-CBF9-D143-9295-FAE5DF868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5292" name="Group 59">
                  <a:extLst>
                    <a:ext uri="{FF2B5EF4-FFF2-40B4-BE49-F238E27FC236}">
                      <a16:creationId xmlns:a16="http://schemas.microsoft.com/office/drawing/2014/main" id="{8BBE8708-3420-5146-9D5C-40C271B65C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5293" name="Rectangle 60">
                    <a:extLst>
                      <a:ext uri="{FF2B5EF4-FFF2-40B4-BE49-F238E27FC236}">
                        <a16:creationId xmlns:a16="http://schemas.microsoft.com/office/drawing/2014/main" id="{EBAC4FC8-58C5-2D4D-A464-A5C9FB03B6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94" name="Rectangle 61">
                    <a:extLst>
                      <a:ext uri="{FF2B5EF4-FFF2-40B4-BE49-F238E27FC236}">
                        <a16:creationId xmlns:a16="http://schemas.microsoft.com/office/drawing/2014/main" id="{67CC20D7-6B97-6B4E-81BD-13D7542473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5290" name="Rectangle 62">
                <a:extLst>
                  <a:ext uri="{FF2B5EF4-FFF2-40B4-BE49-F238E27FC236}">
                    <a16:creationId xmlns:a16="http://schemas.microsoft.com/office/drawing/2014/main" id="{2261EECD-5481-4B49-94BC-65042FA59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79" name="Oval 63">
              <a:extLst>
                <a:ext uri="{FF2B5EF4-FFF2-40B4-BE49-F238E27FC236}">
                  <a16:creationId xmlns:a16="http://schemas.microsoft.com/office/drawing/2014/main" id="{E9BE0179-E48C-A64F-AC20-8FED7CB8C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" y="1852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95280" name="Oval 64">
              <a:extLst>
                <a:ext uri="{FF2B5EF4-FFF2-40B4-BE49-F238E27FC236}">
                  <a16:creationId xmlns:a16="http://schemas.microsoft.com/office/drawing/2014/main" id="{E4CADCB6-89BB-2746-BAAF-76C60D805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" y="1852"/>
              <a:ext cx="499" cy="531"/>
            </a:xfrm>
            <a:prstGeom prst="ellipse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 b="0">
                <a:latin typeface="Arial Narrow" panose="020B0604020202020204" pitchFamily="34" charset="0"/>
              </a:endParaRPr>
            </a:p>
          </p:txBody>
        </p:sp>
        <p:sp>
          <p:nvSpPr>
            <p:cNvPr id="95281" name="Text Box 65">
              <a:extLst>
                <a:ext uri="{FF2B5EF4-FFF2-40B4-BE49-F238E27FC236}">
                  <a16:creationId xmlns:a16="http://schemas.microsoft.com/office/drawing/2014/main" id="{726B2EFB-9ACB-4441-AEA8-39E84FFE7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" y="1660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1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5282" name="Text Box 66">
              <a:extLst>
                <a:ext uri="{FF2B5EF4-FFF2-40B4-BE49-F238E27FC236}">
                  <a16:creationId xmlns:a16="http://schemas.microsoft.com/office/drawing/2014/main" id="{1E38CC1B-5A64-F749-ABCF-5B6D29AE0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5" y="1660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2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5283" name="Line 67">
              <a:extLst>
                <a:ext uri="{FF2B5EF4-FFF2-40B4-BE49-F238E27FC236}">
                  <a16:creationId xmlns:a16="http://schemas.microsoft.com/office/drawing/2014/main" id="{22BACBF9-283B-3F43-90EB-6474E4B85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4" y="2127"/>
              <a:ext cx="590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5284" name="Text Box 68">
              <a:extLst>
                <a:ext uri="{FF2B5EF4-FFF2-40B4-BE49-F238E27FC236}">
                  <a16:creationId xmlns:a16="http://schemas.microsoft.com/office/drawing/2014/main" id="{73BCFD5A-F50A-EF45-9E4C-2F67271B8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" y="1792"/>
              <a:ext cx="582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Datos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(mensaje)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200" b="0">
                <a:latin typeface="Arial" panose="020B0604020202020204" pitchFamily="34" charset="0"/>
              </a:endParaRPr>
            </a:p>
          </p:txBody>
        </p:sp>
        <p:sp>
          <p:nvSpPr>
            <p:cNvPr id="95285" name="Text Box 69">
              <a:extLst>
                <a:ext uri="{FF2B5EF4-FFF2-40B4-BE49-F238E27FC236}">
                  <a16:creationId xmlns:a16="http://schemas.microsoft.com/office/drawing/2014/main" id="{60DA1393-6CF2-A74D-A661-A1023587F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" y="2150"/>
              <a:ext cx="5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Protocolo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(lenguaje)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  <p:sp>
          <p:nvSpPr>
            <p:cNvPr id="95286" name="Text Box 70">
              <a:extLst>
                <a:ext uri="{FF2B5EF4-FFF2-40B4-BE49-F238E27FC236}">
                  <a16:creationId xmlns:a16="http://schemas.microsoft.com/office/drawing/2014/main" id="{B624127B-9DBC-4346-83A6-6E7B8A451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" y="2415"/>
              <a:ext cx="5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Emisor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5287" name="Text Box 71">
              <a:extLst>
                <a:ext uri="{FF2B5EF4-FFF2-40B4-BE49-F238E27FC236}">
                  <a16:creationId xmlns:a16="http://schemas.microsoft.com/office/drawing/2014/main" id="{0B97B5A6-7F37-B74C-91B4-3E518A386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5" y="2415"/>
              <a:ext cx="5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Receptor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5288" name="Text Box 72">
              <a:extLst>
                <a:ext uri="{FF2B5EF4-FFF2-40B4-BE49-F238E27FC236}">
                  <a16:creationId xmlns:a16="http://schemas.microsoft.com/office/drawing/2014/main" id="{64325050-62F3-AE4B-A333-005353CAE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4" y="2737"/>
              <a:ext cx="1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Elementos que intervienen en la comunicación entre procesos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Group 77">
            <a:extLst>
              <a:ext uri="{FF2B5EF4-FFF2-40B4-BE49-F238E27FC236}">
                <a16:creationId xmlns:a16="http://schemas.microsoft.com/office/drawing/2014/main" id="{B5922BD0-898C-B143-90E1-31F40CB91B91}"/>
              </a:ext>
            </a:extLst>
          </p:cNvPr>
          <p:cNvGrpSpPr>
            <a:grpSpLocks/>
          </p:cNvGrpSpPr>
          <p:nvPr/>
        </p:nvGrpSpPr>
        <p:grpSpPr bwMode="auto">
          <a:xfrm>
            <a:off x="6197600" y="4238625"/>
            <a:ext cx="871538" cy="1103313"/>
            <a:chOff x="3904" y="2670"/>
            <a:chExt cx="549" cy="695"/>
          </a:xfrm>
        </p:grpSpPr>
        <p:sp>
          <p:nvSpPr>
            <p:cNvPr id="95274" name="Line 73">
              <a:extLst>
                <a:ext uri="{FF2B5EF4-FFF2-40B4-BE49-F238E27FC236}">
                  <a16:creationId xmlns:a16="http://schemas.microsoft.com/office/drawing/2014/main" id="{79B609F1-F644-474B-9941-0AEB20088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" y="2962"/>
              <a:ext cx="146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5275" name="Line 74">
              <a:extLst>
                <a:ext uri="{FF2B5EF4-FFF2-40B4-BE49-F238E27FC236}">
                  <a16:creationId xmlns:a16="http://schemas.microsoft.com/office/drawing/2014/main" id="{3C800762-F8CA-2146-AE06-CD04244A1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0" y="2670"/>
              <a:ext cx="403" cy="292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5276" name="Line 75">
              <a:extLst>
                <a:ext uri="{FF2B5EF4-FFF2-40B4-BE49-F238E27FC236}">
                  <a16:creationId xmlns:a16="http://schemas.microsoft.com/office/drawing/2014/main" id="{0CA908EE-95C1-BE4D-9FF6-51C1B7AC7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2962"/>
              <a:ext cx="393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5277" name="Line 76">
              <a:extLst>
                <a:ext uri="{FF2B5EF4-FFF2-40B4-BE49-F238E27FC236}">
                  <a16:creationId xmlns:a16="http://schemas.microsoft.com/office/drawing/2014/main" id="{0871799E-EFCB-E642-BBDF-F832DB65E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2962"/>
              <a:ext cx="403" cy="403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grpSp>
        <p:nvGrpSpPr>
          <p:cNvPr id="19" name="Group 98">
            <a:extLst>
              <a:ext uri="{FF2B5EF4-FFF2-40B4-BE49-F238E27FC236}">
                <a16:creationId xmlns:a16="http://schemas.microsoft.com/office/drawing/2014/main" id="{0FC79ECA-542A-5848-90E6-DAC7CF161CF0}"/>
              </a:ext>
            </a:extLst>
          </p:cNvPr>
          <p:cNvGrpSpPr>
            <a:grpSpLocks/>
          </p:cNvGrpSpPr>
          <p:nvPr/>
        </p:nvGrpSpPr>
        <p:grpSpPr bwMode="auto">
          <a:xfrm>
            <a:off x="2563813" y="2487613"/>
            <a:ext cx="5210175" cy="3560762"/>
            <a:chOff x="1651" y="1417"/>
            <a:chExt cx="3282" cy="2243"/>
          </a:xfrm>
        </p:grpSpPr>
        <p:grpSp>
          <p:nvGrpSpPr>
            <p:cNvPr id="95256" name="Group 79">
              <a:extLst>
                <a:ext uri="{FF2B5EF4-FFF2-40B4-BE49-F238E27FC236}">
                  <a16:creationId xmlns:a16="http://schemas.microsoft.com/office/drawing/2014/main" id="{E1787D14-36A9-FE43-A029-792C858E1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1" y="1417"/>
              <a:ext cx="3282" cy="2243"/>
              <a:chOff x="582" y="990"/>
              <a:chExt cx="4279" cy="3287"/>
            </a:xfrm>
          </p:grpSpPr>
          <p:grpSp>
            <p:nvGrpSpPr>
              <p:cNvPr id="95266" name="Group 80">
                <a:extLst>
                  <a:ext uri="{FF2B5EF4-FFF2-40B4-BE49-F238E27FC236}">
                    <a16:creationId xmlns:a16="http://schemas.microsoft.com/office/drawing/2014/main" id="{51084FBE-96B1-E646-B439-AE2A307F4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5268" name="Group 81">
                  <a:extLst>
                    <a:ext uri="{FF2B5EF4-FFF2-40B4-BE49-F238E27FC236}">
                      <a16:creationId xmlns:a16="http://schemas.microsoft.com/office/drawing/2014/main" id="{CEEF3C21-773F-B746-988E-68492AFDC2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5272" name="Rectangle 82">
                    <a:extLst>
                      <a:ext uri="{FF2B5EF4-FFF2-40B4-BE49-F238E27FC236}">
                        <a16:creationId xmlns:a16="http://schemas.microsoft.com/office/drawing/2014/main" id="{2240849C-DEA7-6C4E-A69A-236E27F6F9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73" name="Rectangle 83">
                    <a:extLst>
                      <a:ext uri="{FF2B5EF4-FFF2-40B4-BE49-F238E27FC236}">
                        <a16:creationId xmlns:a16="http://schemas.microsoft.com/office/drawing/2014/main" id="{71313934-41B0-A940-88C6-F26BFE3D91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5269" name="Group 84">
                  <a:extLst>
                    <a:ext uri="{FF2B5EF4-FFF2-40B4-BE49-F238E27FC236}">
                      <a16:creationId xmlns:a16="http://schemas.microsoft.com/office/drawing/2014/main" id="{51C6AFA1-C710-5F47-A909-D94E709929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5270" name="Rectangle 85">
                    <a:extLst>
                      <a:ext uri="{FF2B5EF4-FFF2-40B4-BE49-F238E27FC236}">
                        <a16:creationId xmlns:a16="http://schemas.microsoft.com/office/drawing/2014/main" id="{CC12B24F-332A-2C42-983B-C9DAB4EF7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71" name="Rectangle 86">
                    <a:extLst>
                      <a:ext uri="{FF2B5EF4-FFF2-40B4-BE49-F238E27FC236}">
                        <a16:creationId xmlns:a16="http://schemas.microsoft.com/office/drawing/2014/main" id="{4884C887-33E2-E548-A951-71938DD75B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5267" name="Rectangle 87">
                <a:extLst>
                  <a:ext uri="{FF2B5EF4-FFF2-40B4-BE49-F238E27FC236}">
                    <a16:creationId xmlns:a16="http://schemas.microsoft.com/office/drawing/2014/main" id="{2767D572-4F38-E743-A3F9-923D7344F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57" name="Text Box 92">
              <a:extLst>
                <a:ext uri="{FF2B5EF4-FFF2-40B4-BE49-F238E27FC236}">
                  <a16:creationId xmlns:a16="http://schemas.microsoft.com/office/drawing/2014/main" id="{9B1380D2-085A-4140-B869-687279AA0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0" y="3012"/>
              <a:ext cx="18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Arquitectura para la comunicación entre procesos mediante IPC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5258" name="Group 96">
              <a:extLst>
                <a:ext uri="{FF2B5EF4-FFF2-40B4-BE49-F238E27FC236}">
                  <a16:creationId xmlns:a16="http://schemas.microsoft.com/office/drawing/2014/main" id="{C30DED4D-0434-864D-8119-64609EB91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2" y="2095"/>
              <a:ext cx="1131" cy="725"/>
              <a:chOff x="1368" y="1813"/>
              <a:chExt cx="1131" cy="725"/>
            </a:xfrm>
          </p:grpSpPr>
          <p:sp>
            <p:nvSpPr>
              <p:cNvPr id="95259" name="Line 88">
                <a:extLst>
                  <a:ext uri="{FF2B5EF4-FFF2-40B4-BE49-F238E27FC236}">
                    <a16:creationId xmlns:a16="http://schemas.microsoft.com/office/drawing/2014/main" id="{CF1EF2A9-7454-B64F-8E5A-16A4410E6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7" y="1984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6666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ES"/>
              </a:p>
            </p:txBody>
          </p:sp>
          <p:sp>
            <p:nvSpPr>
              <p:cNvPr id="95260" name="Oval 89">
                <a:extLst>
                  <a:ext uri="{FF2B5EF4-FFF2-40B4-BE49-F238E27FC236}">
                    <a16:creationId xmlns:a16="http://schemas.microsoft.com/office/drawing/2014/main" id="{B4C362A6-DD8A-284E-98BD-ADF112E5D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1848"/>
                <a:ext cx="273" cy="273"/>
              </a:xfrm>
              <a:prstGeom prst="ellipse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P1</a:t>
                </a:r>
              </a:p>
            </p:txBody>
          </p:sp>
          <p:sp>
            <p:nvSpPr>
              <p:cNvPr id="95261" name="Oval 90">
                <a:extLst>
                  <a:ext uri="{FF2B5EF4-FFF2-40B4-BE49-F238E27FC236}">
                    <a16:creationId xmlns:a16="http://schemas.microsoft.com/office/drawing/2014/main" id="{375BB011-8831-C94D-B91E-9562993B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1848"/>
                <a:ext cx="272" cy="273"/>
              </a:xfrm>
              <a:prstGeom prst="ellipse">
                <a:avLst/>
              </a:prstGeom>
              <a:solidFill>
                <a:srgbClr val="FFE885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P2</a:t>
                </a:r>
              </a:p>
            </p:txBody>
          </p:sp>
          <p:sp>
            <p:nvSpPr>
              <p:cNvPr id="95262" name="Text Box 91">
                <a:extLst>
                  <a:ext uri="{FF2B5EF4-FFF2-40B4-BE49-F238E27FC236}">
                    <a16:creationId xmlns:a16="http://schemas.microsoft.com/office/drawing/2014/main" id="{2803BC4D-A195-8C4E-AFAF-19A4C4EA45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6" y="1813"/>
                <a:ext cx="20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 b="0">
                    <a:latin typeface="Arial" panose="020B0604020202020204" pitchFamily="34" charset="0"/>
                  </a:rPr>
                  <a:t>m</a:t>
                </a:r>
                <a:endParaRPr lang="es-ES" altLang="en-US" sz="1400" b="0">
                  <a:latin typeface="Arial" panose="020B0604020202020204" pitchFamily="34" charset="0"/>
                </a:endParaRPr>
              </a:p>
            </p:txBody>
          </p:sp>
          <p:sp>
            <p:nvSpPr>
              <p:cNvPr id="95263" name="Rectangle 93">
                <a:extLst>
                  <a:ext uri="{FF2B5EF4-FFF2-40B4-BE49-F238E27FC236}">
                    <a16:creationId xmlns:a16="http://schemas.microsoft.com/office/drawing/2014/main" id="{1B437F92-6375-D044-AB3C-AED37206F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797" y="1929"/>
                <a:ext cx="186" cy="1031"/>
              </a:xfrm>
              <a:prstGeom prst="rect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eaVert"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200" b="0">
                    <a:latin typeface="Arial Narrow" panose="020B0604020202020204" pitchFamily="34" charset="0"/>
                  </a:rPr>
                  <a:t>Sistema Operativo</a:t>
                </a:r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95264" name="Rectangle 94">
                <a:extLst>
                  <a:ext uri="{FF2B5EF4-FFF2-40B4-BE49-F238E27FC236}">
                    <a16:creationId xmlns:a16="http://schemas.microsoft.com/office/drawing/2014/main" id="{7DCA56B3-DA24-4945-83E7-7BD0F00A4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" y="2163"/>
                <a:ext cx="1032" cy="186"/>
              </a:xfrm>
              <a:prstGeom prst="rect">
                <a:avLst/>
              </a:prstGeom>
              <a:solidFill>
                <a:srgbClr val="FFCC00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IPC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95265" name="Freeform 95">
                <a:extLst>
                  <a:ext uri="{FF2B5EF4-FFF2-40B4-BE49-F238E27FC236}">
                    <a16:creationId xmlns:a16="http://schemas.microsoft.com/office/drawing/2014/main" id="{4D2B719F-8967-784B-9413-0607A513F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7" y="2122"/>
                <a:ext cx="768" cy="338"/>
              </a:xfrm>
              <a:custGeom>
                <a:avLst/>
                <a:gdLst>
                  <a:gd name="T0" fmla="*/ 0 w 768"/>
                  <a:gd name="T1" fmla="*/ 0 h 516"/>
                  <a:gd name="T2" fmla="*/ 124 w 768"/>
                  <a:gd name="T3" fmla="*/ 1 h 516"/>
                  <a:gd name="T4" fmla="*/ 364 w 768"/>
                  <a:gd name="T5" fmla="*/ 1 h 516"/>
                  <a:gd name="T6" fmla="*/ 611 w 768"/>
                  <a:gd name="T7" fmla="*/ 1 h 516"/>
                  <a:gd name="T8" fmla="*/ 768 w 768"/>
                  <a:gd name="T9" fmla="*/ 1 h 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8"/>
                  <a:gd name="T16" fmla="*/ 0 h 516"/>
                  <a:gd name="T17" fmla="*/ 768 w 768"/>
                  <a:gd name="T18" fmla="*/ 516 h 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8" h="516">
                    <a:moveTo>
                      <a:pt x="0" y="0"/>
                    </a:moveTo>
                    <a:cubicBezTo>
                      <a:pt x="22" y="57"/>
                      <a:pt x="63" y="264"/>
                      <a:pt x="124" y="350"/>
                    </a:cubicBezTo>
                    <a:cubicBezTo>
                      <a:pt x="185" y="436"/>
                      <a:pt x="283" y="512"/>
                      <a:pt x="364" y="514"/>
                    </a:cubicBezTo>
                    <a:cubicBezTo>
                      <a:pt x="445" y="516"/>
                      <a:pt x="544" y="448"/>
                      <a:pt x="611" y="364"/>
                    </a:cubicBezTo>
                    <a:cubicBezTo>
                      <a:pt x="678" y="280"/>
                      <a:pt x="735" y="81"/>
                      <a:pt x="768" y="7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E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9896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9896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89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89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96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89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89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89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89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89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89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89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89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89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89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89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89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89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89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89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8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89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989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8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8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89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8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89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98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8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98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98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98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989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989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989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1989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1989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989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989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989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1989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1989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1989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989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989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989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1989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1989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1989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989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989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989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1989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989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989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1989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989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989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989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989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989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989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1989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989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198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1989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1989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89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989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989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989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989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989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9896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9896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9896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9896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9896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9896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9896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9896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9896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6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9896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9896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9896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9634" grpId="0"/>
      <p:bldP spid="1989635" grpId="0" autoUpdateAnimBg="0"/>
      <p:bldP spid="1989641" grpId="0" build="p"/>
      <p:bldP spid="1989654" grpId="0" animBg="1"/>
      <p:bldP spid="1989662" grpId="0" animBg="1"/>
      <p:bldP spid="1989665" grpId="0"/>
      <p:bldP spid="19896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794" name="Rectangle 2">
            <a:extLst>
              <a:ext uri="{FF2B5EF4-FFF2-40B4-BE49-F238E27FC236}">
                <a16:creationId xmlns:a16="http://schemas.microsoft.com/office/drawing/2014/main" id="{C1698E3F-B4A3-2C42-BD7B-25EEB49E4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25795" name="Text Box 3">
            <a:extLst>
              <a:ext uri="{FF2B5EF4-FFF2-40B4-BE49-F238E27FC236}">
                <a16:creationId xmlns:a16="http://schemas.microsoft.com/office/drawing/2014/main" id="{EA153276-4E36-3D42-BF69-C145B067F39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intercambio de datos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97284" name="Group 4">
            <a:extLst>
              <a:ext uri="{FF2B5EF4-FFF2-40B4-BE49-F238E27FC236}">
                <a16:creationId xmlns:a16="http://schemas.microsoft.com/office/drawing/2014/main" id="{9D64B7A0-299D-4E40-B344-A6298B761D0B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58951" cy="620713"/>
            <a:chOff x="34" y="792"/>
            <a:chExt cx="1108" cy="391"/>
          </a:xfrm>
        </p:grpSpPr>
        <p:grpSp>
          <p:nvGrpSpPr>
            <p:cNvPr id="97364" name="Group 5">
              <a:extLst>
                <a:ext uri="{FF2B5EF4-FFF2-40B4-BE49-F238E27FC236}">
                  <a16:creationId xmlns:a16="http://schemas.microsoft.com/office/drawing/2014/main" id="{AC663E1D-A876-2C46-BE22-A2A8F2C6A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" y="991"/>
              <a:ext cx="1056" cy="192"/>
              <a:chOff x="85" y="725"/>
              <a:chExt cx="1056" cy="192"/>
            </a:xfrm>
          </p:grpSpPr>
          <p:sp>
            <p:nvSpPr>
              <p:cNvPr id="97366" name="AutoShape 6">
                <a:extLst>
                  <a:ext uri="{FF2B5EF4-FFF2-40B4-BE49-F238E27FC236}">
                    <a16:creationId xmlns:a16="http://schemas.microsoft.com/office/drawing/2014/main" id="{E64F8C62-A00D-634F-8B4A-2C106293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" y="746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97367" name="Text Box 7">
                <a:extLst>
                  <a:ext uri="{FF2B5EF4-FFF2-40B4-BE49-F238E27FC236}">
                    <a16:creationId xmlns:a16="http://schemas.microsoft.com/office/drawing/2014/main" id="{19485D33-6D75-CB43-8E87-7B1F713C58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" y="72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97365" name="Freeform 8">
              <a:extLst>
                <a:ext uri="{FF2B5EF4-FFF2-40B4-BE49-F238E27FC236}">
                  <a16:creationId xmlns:a16="http://schemas.microsoft.com/office/drawing/2014/main" id="{F517D015-E004-9243-8845-A601F25E6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35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25866" name="Rectangle 74">
            <a:extLst>
              <a:ext uri="{FF2B5EF4-FFF2-40B4-BE49-F238E27FC236}">
                <a16:creationId xmlns:a16="http://schemas.microsoft.com/office/drawing/2014/main" id="{91791124-D2D9-5148-9D53-1E9C57369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564188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_tradnl" altLang="en-US"/>
              <a:t>Nivel de red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>
                <a:sym typeface="Wingdings" pitchFamily="2" charset="2"/>
              </a:rPr>
              <a:t>flujo binario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/>
              <a:t>Heterogeneidad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/>
              <a:t>Representación de la información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/>
              <a:t>Solución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n-US"/>
              <a:t>Emisor adapta a la representación del receptor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n-US"/>
              <a:t>Receptor adapta la representación del emisor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n-US"/>
              <a:t>Representación externa común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/>
              <a:t>Empaquetamiento de datos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/>
              <a:t>Tipos complejos </a:t>
            </a:r>
            <a:r>
              <a:rPr lang="es-ES_tradnl" altLang="en-US">
                <a:sym typeface="Wingdings" pitchFamily="2" charset="2"/>
              </a:rPr>
              <a:t></a:t>
            </a:r>
            <a:r>
              <a:rPr lang="es-ES_tradnl" altLang="en-US"/>
              <a:t> marshalling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/>
              <a:t>Objetos </a:t>
            </a:r>
            <a:r>
              <a:rPr lang="es-ES_tradnl" altLang="en-US">
                <a:sym typeface="Wingdings" pitchFamily="2" charset="2"/>
              </a:rPr>
              <a:t> s</a:t>
            </a:r>
            <a:r>
              <a:rPr lang="es-ES_tradnl" altLang="en-US"/>
              <a:t>erialización de objetos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/>
              <a:t>Codificación de los datos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/>
              <a:t>Normalización </a:t>
            </a:r>
            <a:r>
              <a:rPr lang="es-ES_tradnl" altLang="en-US">
                <a:sym typeface="Wingdings" pitchFamily="2" charset="2"/>
              </a:rPr>
              <a:t> </a:t>
            </a:r>
            <a:r>
              <a:rPr lang="es-ES_tradnl" altLang="en-US"/>
              <a:t>XDR / ASN.1 / XML</a:t>
            </a:r>
          </a:p>
        </p:txBody>
      </p:sp>
      <p:grpSp>
        <p:nvGrpSpPr>
          <p:cNvPr id="4" name="Group 75">
            <a:extLst>
              <a:ext uri="{FF2B5EF4-FFF2-40B4-BE49-F238E27FC236}">
                <a16:creationId xmlns:a16="http://schemas.microsoft.com/office/drawing/2014/main" id="{0EAA7900-891C-EA4A-A7C1-BD23D0F5433A}"/>
              </a:ext>
            </a:extLst>
          </p:cNvPr>
          <p:cNvGrpSpPr>
            <a:grpSpLocks/>
          </p:cNvGrpSpPr>
          <p:nvPr/>
        </p:nvGrpSpPr>
        <p:grpSpPr bwMode="auto">
          <a:xfrm>
            <a:off x="2255838" y="2762250"/>
            <a:ext cx="5210175" cy="3560763"/>
            <a:chOff x="1761" y="1380"/>
            <a:chExt cx="3282" cy="2243"/>
          </a:xfrm>
        </p:grpSpPr>
        <p:grpSp>
          <p:nvGrpSpPr>
            <p:cNvPr id="97343" name="Group 76">
              <a:extLst>
                <a:ext uri="{FF2B5EF4-FFF2-40B4-BE49-F238E27FC236}">
                  <a16:creationId xmlns:a16="http://schemas.microsoft.com/office/drawing/2014/main" id="{888CA9E5-A832-5148-BF93-7A4682D5B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1" y="1380"/>
              <a:ext cx="3282" cy="2243"/>
              <a:chOff x="582" y="990"/>
              <a:chExt cx="4279" cy="3287"/>
            </a:xfrm>
          </p:grpSpPr>
          <p:grpSp>
            <p:nvGrpSpPr>
              <p:cNvPr id="97356" name="Group 77">
                <a:extLst>
                  <a:ext uri="{FF2B5EF4-FFF2-40B4-BE49-F238E27FC236}">
                    <a16:creationId xmlns:a16="http://schemas.microsoft.com/office/drawing/2014/main" id="{5420C205-F389-6645-93AD-2CF6BA9634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7358" name="Group 78">
                  <a:extLst>
                    <a:ext uri="{FF2B5EF4-FFF2-40B4-BE49-F238E27FC236}">
                      <a16:creationId xmlns:a16="http://schemas.microsoft.com/office/drawing/2014/main" id="{16784FF4-7485-8F49-BC09-A4A00C425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7362" name="Rectangle 79">
                    <a:extLst>
                      <a:ext uri="{FF2B5EF4-FFF2-40B4-BE49-F238E27FC236}">
                        <a16:creationId xmlns:a16="http://schemas.microsoft.com/office/drawing/2014/main" id="{57F76AB7-6BD0-1444-A5FB-2F5F62052F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63" name="Rectangle 80">
                    <a:extLst>
                      <a:ext uri="{FF2B5EF4-FFF2-40B4-BE49-F238E27FC236}">
                        <a16:creationId xmlns:a16="http://schemas.microsoft.com/office/drawing/2014/main" id="{37877717-40FC-CF40-815C-4D8A2858C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7359" name="Group 81">
                  <a:extLst>
                    <a:ext uri="{FF2B5EF4-FFF2-40B4-BE49-F238E27FC236}">
                      <a16:creationId xmlns:a16="http://schemas.microsoft.com/office/drawing/2014/main" id="{AC9F4187-B15C-1D4F-86AB-5FA6DFD5EC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7360" name="Rectangle 82">
                    <a:extLst>
                      <a:ext uri="{FF2B5EF4-FFF2-40B4-BE49-F238E27FC236}">
                        <a16:creationId xmlns:a16="http://schemas.microsoft.com/office/drawing/2014/main" id="{5CC7A9C4-D8FE-B94C-B29A-B3A6FEEA5D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61" name="Rectangle 83">
                    <a:extLst>
                      <a:ext uri="{FF2B5EF4-FFF2-40B4-BE49-F238E27FC236}">
                        <a16:creationId xmlns:a16="http://schemas.microsoft.com/office/drawing/2014/main" id="{6A0F21A6-92C1-3440-94C9-564D8954A8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7357" name="Rectangle 84">
                <a:extLst>
                  <a:ext uri="{FF2B5EF4-FFF2-40B4-BE49-F238E27FC236}">
                    <a16:creationId xmlns:a16="http://schemas.microsoft.com/office/drawing/2014/main" id="{762ADD72-F591-E746-84BE-E6124192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44" name="Rectangle 85">
              <a:extLst>
                <a:ext uri="{FF2B5EF4-FFF2-40B4-BE49-F238E27FC236}">
                  <a16:creationId xmlns:a16="http://schemas.microsoft.com/office/drawing/2014/main" id="{E1106567-F426-AF4B-B845-B745DE7A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2644"/>
              <a:ext cx="2036" cy="134"/>
            </a:xfrm>
            <a:prstGeom prst="rect">
              <a:avLst/>
            </a:prstGeom>
            <a:solidFill>
              <a:srgbClr val="33CCCC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Red de comunicaciones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97345" name="Line 86">
              <a:extLst>
                <a:ext uri="{FF2B5EF4-FFF2-40B4-BE49-F238E27FC236}">
                  <a16:creationId xmlns:a16="http://schemas.microsoft.com/office/drawing/2014/main" id="{A312E5CD-3E0A-DA41-82A4-6CA3FF73A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1" y="1968"/>
              <a:ext cx="1303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46" name="Oval 87">
              <a:extLst>
                <a:ext uri="{FF2B5EF4-FFF2-40B4-BE49-F238E27FC236}">
                  <a16:creationId xmlns:a16="http://schemas.microsoft.com/office/drawing/2014/main" id="{143640A7-5C52-014E-9E4E-972CDDFB3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1832"/>
              <a:ext cx="273" cy="273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P1</a:t>
              </a:r>
            </a:p>
          </p:txBody>
        </p:sp>
        <p:sp>
          <p:nvSpPr>
            <p:cNvPr id="97347" name="Oval 88">
              <a:extLst>
                <a:ext uri="{FF2B5EF4-FFF2-40B4-BE49-F238E27FC236}">
                  <a16:creationId xmlns:a16="http://schemas.microsoft.com/office/drawing/2014/main" id="{026EE762-79BC-1542-8370-CCE10125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1832"/>
              <a:ext cx="272" cy="273"/>
            </a:xfrm>
            <a:prstGeom prst="ellipse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P2</a:t>
              </a:r>
            </a:p>
          </p:txBody>
        </p:sp>
        <p:sp>
          <p:nvSpPr>
            <p:cNvPr id="97348" name="Text Box 89">
              <a:extLst>
                <a:ext uri="{FF2B5EF4-FFF2-40B4-BE49-F238E27FC236}">
                  <a16:creationId xmlns:a16="http://schemas.microsoft.com/office/drawing/2014/main" id="{55B8D3EA-150A-7E4D-BC02-DFB9F638C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1790"/>
              <a:ext cx="79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entero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7349" name="Text Box 90">
              <a:extLst>
                <a:ext uri="{FF2B5EF4-FFF2-40B4-BE49-F238E27FC236}">
                  <a16:creationId xmlns:a16="http://schemas.microsoft.com/office/drawing/2014/main" id="{B1F92C3F-46A0-E848-9EFE-603CAFD0B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9" y="2972"/>
              <a:ext cx="251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Comunicación de un dato entero entre dos equipos heterogéneos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50" name="Rectangle 91">
              <a:extLst>
                <a:ext uri="{FF2B5EF4-FFF2-40B4-BE49-F238E27FC236}">
                  <a16:creationId xmlns:a16="http://schemas.microsoft.com/office/drawing/2014/main" id="{8DC03C55-A225-354E-86F7-FD59E5B4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" y="2180"/>
              <a:ext cx="934" cy="380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Máquina 32 bits</a:t>
              </a:r>
              <a:br>
                <a:rPr lang="es-ES_tradnl" altLang="en-US" sz="1400">
                  <a:latin typeface="Arial Narrow" panose="020B0604020202020204" pitchFamily="34" charset="0"/>
                </a:rPr>
              </a:br>
              <a:r>
                <a:rPr lang="es-ES_tradnl" altLang="en-US" sz="1400">
                  <a:latin typeface="Arial Narrow" panose="020B0604020202020204" pitchFamily="34" charset="0"/>
                </a:rPr>
                <a:t>(big-endian)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97351" name="Rectangle 92">
              <a:extLst>
                <a:ext uri="{FF2B5EF4-FFF2-40B4-BE49-F238E27FC236}">
                  <a16:creationId xmlns:a16="http://schemas.microsoft.com/office/drawing/2014/main" id="{845AAA1C-C48D-0E47-BB04-1AF6BE3A8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180"/>
              <a:ext cx="934" cy="380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Máquina 16 bits</a:t>
              </a:r>
              <a:br>
                <a:rPr lang="es-ES_tradnl" altLang="en-US" sz="1400">
                  <a:latin typeface="Arial Narrow" panose="020B0604020202020204" pitchFamily="34" charset="0"/>
                </a:rPr>
              </a:br>
              <a:r>
                <a:rPr lang="es-ES_tradnl" altLang="en-US" sz="1400">
                  <a:latin typeface="Arial Narrow" panose="020B0604020202020204" pitchFamily="34" charset="0"/>
                </a:rPr>
                <a:t>(little-endian)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97352" name="Freeform 93">
              <a:extLst>
                <a:ext uri="{FF2B5EF4-FFF2-40B4-BE49-F238E27FC236}">
                  <a16:creationId xmlns:a16="http://schemas.microsoft.com/office/drawing/2014/main" id="{7069719C-A119-3D46-9EC7-020ED9FDD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030"/>
              <a:ext cx="1173" cy="681"/>
            </a:xfrm>
            <a:custGeom>
              <a:avLst/>
              <a:gdLst>
                <a:gd name="T0" fmla="*/ 0 w 1173"/>
                <a:gd name="T1" fmla="*/ 620 h 513"/>
                <a:gd name="T2" fmla="*/ 165 w 1173"/>
                <a:gd name="T3" fmla="*/ 9138 h 513"/>
                <a:gd name="T4" fmla="*/ 432 w 1173"/>
                <a:gd name="T5" fmla="*/ 55631 h 513"/>
                <a:gd name="T6" fmla="*/ 816 w 1173"/>
                <a:gd name="T7" fmla="*/ 54768 h 513"/>
                <a:gd name="T8" fmla="*/ 1042 w 1173"/>
                <a:gd name="T9" fmla="*/ 9138 h 513"/>
                <a:gd name="T10" fmla="*/ 1173 w 1173"/>
                <a:gd name="T11" fmla="*/ 229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3"/>
                <a:gd name="T19" fmla="*/ 0 h 513"/>
                <a:gd name="T20" fmla="*/ 1173 w 1173"/>
                <a:gd name="T21" fmla="*/ 513 h 5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3" h="513">
                  <a:moveTo>
                    <a:pt x="0" y="5"/>
                  </a:moveTo>
                  <a:cubicBezTo>
                    <a:pt x="27" y="17"/>
                    <a:pt x="93" y="0"/>
                    <a:pt x="165" y="74"/>
                  </a:cubicBezTo>
                  <a:cubicBezTo>
                    <a:pt x="237" y="148"/>
                    <a:pt x="324" y="389"/>
                    <a:pt x="432" y="451"/>
                  </a:cubicBezTo>
                  <a:cubicBezTo>
                    <a:pt x="540" y="513"/>
                    <a:pt x="714" y="507"/>
                    <a:pt x="816" y="444"/>
                  </a:cubicBezTo>
                  <a:cubicBezTo>
                    <a:pt x="918" y="381"/>
                    <a:pt x="983" y="145"/>
                    <a:pt x="1042" y="74"/>
                  </a:cubicBezTo>
                  <a:cubicBezTo>
                    <a:pt x="1101" y="3"/>
                    <a:pt x="1146" y="30"/>
                    <a:pt x="1173" y="19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53" name="Rectangle 94">
              <a:extLst>
                <a:ext uri="{FF2B5EF4-FFF2-40B4-BE49-F238E27FC236}">
                  <a16:creationId xmlns:a16="http://schemas.microsoft.com/office/drawing/2014/main" id="{6C80EC45-8DBC-4949-8D60-CA13E6B5D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561"/>
              <a:ext cx="56" cy="12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7354" name="Rectangle 95">
              <a:extLst>
                <a:ext uri="{FF2B5EF4-FFF2-40B4-BE49-F238E27FC236}">
                  <a16:creationId xmlns:a16="http://schemas.microsoft.com/office/drawing/2014/main" id="{89B38246-6839-4640-A8A5-A738A9C4D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561"/>
              <a:ext cx="56" cy="12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7355" name="Freeform 96">
              <a:extLst>
                <a:ext uri="{FF2B5EF4-FFF2-40B4-BE49-F238E27FC236}">
                  <a16:creationId xmlns:a16="http://schemas.microsoft.com/office/drawing/2014/main" id="{57423DD5-C285-2841-9AFF-4E473D75C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1" y="2026"/>
              <a:ext cx="1166" cy="681"/>
            </a:xfrm>
            <a:custGeom>
              <a:avLst/>
              <a:gdLst>
                <a:gd name="T0" fmla="*/ 0 w 1173"/>
                <a:gd name="T1" fmla="*/ 620 h 513"/>
                <a:gd name="T2" fmla="*/ 148 w 1173"/>
                <a:gd name="T3" fmla="*/ 9138 h 513"/>
                <a:gd name="T4" fmla="*/ 393 w 1173"/>
                <a:gd name="T5" fmla="*/ 55631 h 513"/>
                <a:gd name="T6" fmla="*/ 735 w 1173"/>
                <a:gd name="T7" fmla="*/ 54768 h 513"/>
                <a:gd name="T8" fmla="*/ 940 w 1173"/>
                <a:gd name="T9" fmla="*/ 9138 h 513"/>
                <a:gd name="T10" fmla="*/ 1059 w 1173"/>
                <a:gd name="T11" fmla="*/ 229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3"/>
                <a:gd name="T19" fmla="*/ 0 h 513"/>
                <a:gd name="T20" fmla="*/ 1173 w 1173"/>
                <a:gd name="T21" fmla="*/ 513 h 5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3" h="513">
                  <a:moveTo>
                    <a:pt x="0" y="5"/>
                  </a:moveTo>
                  <a:cubicBezTo>
                    <a:pt x="27" y="17"/>
                    <a:pt x="93" y="0"/>
                    <a:pt x="165" y="74"/>
                  </a:cubicBezTo>
                  <a:cubicBezTo>
                    <a:pt x="237" y="148"/>
                    <a:pt x="324" y="389"/>
                    <a:pt x="432" y="451"/>
                  </a:cubicBezTo>
                  <a:cubicBezTo>
                    <a:pt x="540" y="513"/>
                    <a:pt x="714" y="507"/>
                    <a:pt x="816" y="444"/>
                  </a:cubicBezTo>
                  <a:cubicBezTo>
                    <a:pt x="918" y="381"/>
                    <a:pt x="983" y="145"/>
                    <a:pt x="1042" y="74"/>
                  </a:cubicBezTo>
                  <a:cubicBezTo>
                    <a:pt x="1101" y="3"/>
                    <a:pt x="1146" y="30"/>
                    <a:pt x="1173" y="19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grpSp>
        <p:nvGrpSpPr>
          <p:cNvPr id="9" name="Group 97">
            <a:extLst>
              <a:ext uri="{FF2B5EF4-FFF2-40B4-BE49-F238E27FC236}">
                <a16:creationId xmlns:a16="http://schemas.microsoft.com/office/drawing/2014/main" id="{9DFEF8FB-6EDC-DA4F-80B6-966D17467D81}"/>
              </a:ext>
            </a:extLst>
          </p:cNvPr>
          <p:cNvGrpSpPr>
            <a:grpSpLocks/>
          </p:cNvGrpSpPr>
          <p:nvPr/>
        </p:nvGrpSpPr>
        <p:grpSpPr bwMode="auto">
          <a:xfrm>
            <a:off x="2357438" y="2795588"/>
            <a:ext cx="5210175" cy="2882900"/>
            <a:chOff x="1761" y="1425"/>
            <a:chExt cx="3282" cy="1816"/>
          </a:xfrm>
        </p:grpSpPr>
        <p:grpSp>
          <p:nvGrpSpPr>
            <p:cNvPr id="97327" name="Group 98">
              <a:extLst>
                <a:ext uri="{FF2B5EF4-FFF2-40B4-BE49-F238E27FC236}">
                  <a16:creationId xmlns:a16="http://schemas.microsoft.com/office/drawing/2014/main" id="{F029BF9E-4174-B341-B470-F1914AAB15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1" y="1425"/>
              <a:ext cx="3282" cy="1816"/>
              <a:chOff x="582" y="990"/>
              <a:chExt cx="4279" cy="3287"/>
            </a:xfrm>
          </p:grpSpPr>
          <p:grpSp>
            <p:nvGrpSpPr>
              <p:cNvPr id="97335" name="Group 99">
                <a:extLst>
                  <a:ext uri="{FF2B5EF4-FFF2-40B4-BE49-F238E27FC236}">
                    <a16:creationId xmlns:a16="http://schemas.microsoft.com/office/drawing/2014/main" id="{054975A5-15C6-FC41-9B61-475D6C5A84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7337" name="Group 100">
                  <a:extLst>
                    <a:ext uri="{FF2B5EF4-FFF2-40B4-BE49-F238E27FC236}">
                      <a16:creationId xmlns:a16="http://schemas.microsoft.com/office/drawing/2014/main" id="{70A04A74-8286-9E43-9C64-CB6BB77BD2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7341" name="Rectangle 101">
                    <a:extLst>
                      <a:ext uri="{FF2B5EF4-FFF2-40B4-BE49-F238E27FC236}">
                        <a16:creationId xmlns:a16="http://schemas.microsoft.com/office/drawing/2014/main" id="{4ACE990D-853F-C845-B2A6-6A392CFFB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42" name="Rectangle 102">
                    <a:extLst>
                      <a:ext uri="{FF2B5EF4-FFF2-40B4-BE49-F238E27FC236}">
                        <a16:creationId xmlns:a16="http://schemas.microsoft.com/office/drawing/2014/main" id="{9EEA6F6F-B737-2647-80FA-8DD0FE0C4A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7338" name="Group 103">
                  <a:extLst>
                    <a:ext uri="{FF2B5EF4-FFF2-40B4-BE49-F238E27FC236}">
                      <a16:creationId xmlns:a16="http://schemas.microsoft.com/office/drawing/2014/main" id="{0E9E545B-AF5B-374A-A166-991D129F8B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7339" name="Rectangle 104">
                    <a:extLst>
                      <a:ext uri="{FF2B5EF4-FFF2-40B4-BE49-F238E27FC236}">
                        <a16:creationId xmlns:a16="http://schemas.microsoft.com/office/drawing/2014/main" id="{B2A8BFA8-5A79-4E43-88B4-9C9472250A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40" name="Rectangle 105">
                    <a:extLst>
                      <a:ext uri="{FF2B5EF4-FFF2-40B4-BE49-F238E27FC236}">
                        <a16:creationId xmlns:a16="http://schemas.microsoft.com/office/drawing/2014/main" id="{8CB30B72-DC91-3E45-99D7-B8C06935D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7336" name="Rectangle 106">
                <a:extLst>
                  <a:ext uri="{FF2B5EF4-FFF2-40B4-BE49-F238E27FC236}">
                    <a16:creationId xmlns:a16="http://schemas.microsoft.com/office/drawing/2014/main" id="{FABF9430-6598-8041-8B8C-56836F33A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28" name="Line 107">
              <a:extLst>
                <a:ext uri="{FF2B5EF4-FFF2-40B4-BE49-F238E27FC236}">
                  <a16:creationId xmlns:a16="http://schemas.microsoft.com/office/drawing/2014/main" id="{20BDAF67-EA28-6641-BC84-EE9B9623D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1" y="1968"/>
              <a:ext cx="1303" cy="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29" name="Oval 108">
              <a:extLst>
                <a:ext uri="{FF2B5EF4-FFF2-40B4-BE49-F238E27FC236}">
                  <a16:creationId xmlns:a16="http://schemas.microsoft.com/office/drawing/2014/main" id="{873D3D6E-9579-8B4F-9C56-05A205E67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1832"/>
              <a:ext cx="273" cy="273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P1</a:t>
              </a:r>
            </a:p>
          </p:txBody>
        </p:sp>
        <p:sp>
          <p:nvSpPr>
            <p:cNvPr id="97330" name="Oval 109">
              <a:extLst>
                <a:ext uri="{FF2B5EF4-FFF2-40B4-BE49-F238E27FC236}">
                  <a16:creationId xmlns:a16="http://schemas.microsoft.com/office/drawing/2014/main" id="{8A515334-DC1B-8849-A76D-4AA4128C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1832"/>
              <a:ext cx="272" cy="273"/>
            </a:xfrm>
            <a:prstGeom prst="ellipse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P2</a:t>
              </a:r>
            </a:p>
          </p:txBody>
        </p:sp>
        <p:sp>
          <p:nvSpPr>
            <p:cNvPr id="97331" name="Text Box 110">
              <a:extLst>
                <a:ext uri="{FF2B5EF4-FFF2-40B4-BE49-F238E27FC236}">
                  <a16:creationId xmlns:a16="http://schemas.microsoft.com/office/drawing/2014/main" id="{ED79E76B-D175-5A49-97D3-B01C43BD3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1790"/>
              <a:ext cx="79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carácter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7332" name="Text Box 111">
              <a:extLst>
                <a:ext uri="{FF2B5EF4-FFF2-40B4-BE49-F238E27FC236}">
                  <a16:creationId xmlns:a16="http://schemas.microsoft.com/office/drawing/2014/main" id="{E47688A4-4C77-4E4C-8D84-4D88BA811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" y="2585"/>
              <a:ext cx="26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Comunicación de un carácter entre dos procesos con diferente mecanismo de representación de datos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33" name="Text Box 112">
              <a:extLst>
                <a:ext uri="{FF2B5EF4-FFF2-40B4-BE49-F238E27FC236}">
                  <a16:creationId xmlns:a16="http://schemas.microsoft.com/office/drawing/2014/main" id="{FBFF7CA7-FE60-F94B-9527-C563A14AF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2" y="2180"/>
              <a:ext cx="79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ASCII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7334" name="Text Box 113">
              <a:extLst>
                <a:ext uri="{FF2B5EF4-FFF2-40B4-BE49-F238E27FC236}">
                  <a16:creationId xmlns:a16="http://schemas.microsoft.com/office/drawing/2014/main" id="{C87972BE-BF15-CA43-AF2E-1FA2498A3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2180"/>
              <a:ext cx="79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Unicode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42FE4449-F8CC-3E41-AFB8-D44940DAC4BA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1114425"/>
            <a:ext cx="6100763" cy="5316538"/>
            <a:chOff x="1197" y="592"/>
            <a:chExt cx="3843" cy="3349"/>
          </a:xfrm>
        </p:grpSpPr>
        <p:grpSp>
          <p:nvGrpSpPr>
            <p:cNvPr id="97301" name="Group 115">
              <a:extLst>
                <a:ext uri="{FF2B5EF4-FFF2-40B4-BE49-F238E27FC236}">
                  <a16:creationId xmlns:a16="http://schemas.microsoft.com/office/drawing/2014/main" id="{784E1C88-73DB-724E-B355-4924FBA33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7" y="592"/>
              <a:ext cx="3843" cy="3349"/>
              <a:chOff x="582" y="990"/>
              <a:chExt cx="4279" cy="3287"/>
            </a:xfrm>
          </p:grpSpPr>
          <p:grpSp>
            <p:nvGrpSpPr>
              <p:cNvPr id="97319" name="Group 116">
                <a:extLst>
                  <a:ext uri="{FF2B5EF4-FFF2-40B4-BE49-F238E27FC236}">
                    <a16:creationId xmlns:a16="http://schemas.microsoft.com/office/drawing/2014/main" id="{3CF55C65-90E7-D044-8227-175CE5245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7321" name="Group 117">
                  <a:extLst>
                    <a:ext uri="{FF2B5EF4-FFF2-40B4-BE49-F238E27FC236}">
                      <a16:creationId xmlns:a16="http://schemas.microsoft.com/office/drawing/2014/main" id="{6AEE6E6E-91B8-384C-9057-784746E938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7325" name="Rectangle 118">
                    <a:extLst>
                      <a:ext uri="{FF2B5EF4-FFF2-40B4-BE49-F238E27FC236}">
                        <a16:creationId xmlns:a16="http://schemas.microsoft.com/office/drawing/2014/main" id="{51CE3532-0CCA-E543-9708-8A918CD57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26" name="Rectangle 119">
                    <a:extLst>
                      <a:ext uri="{FF2B5EF4-FFF2-40B4-BE49-F238E27FC236}">
                        <a16:creationId xmlns:a16="http://schemas.microsoft.com/office/drawing/2014/main" id="{B47614CB-89B8-B140-B5AF-143EA51E90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7322" name="Group 120">
                  <a:extLst>
                    <a:ext uri="{FF2B5EF4-FFF2-40B4-BE49-F238E27FC236}">
                      <a16:creationId xmlns:a16="http://schemas.microsoft.com/office/drawing/2014/main" id="{C63C5C06-05F2-DE49-9C9F-E0736CD6A9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7323" name="Rectangle 121">
                    <a:extLst>
                      <a:ext uri="{FF2B5EF4-FFF2-40B4-BE49-F238E27FC236}">
                        <a16:creationId xmlns:a16="http://schemas.microsoft.com/office/drawing/2014/main" id="{67D4EE76-F2F6-D449-B992-FCCD0E1316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24" name="Rectangle 122">
                    <a:extLst>
                      <a:ext uri="{FF2B5EF4-FFF2-40B4-BE49-F238E27FC236}">
                        <a16:creationId xmlns:a16="http://schemas.microsoft.com/office/drawing/2014/main" id="{39B18795-6E48-714A-A341-C61868187B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7320" name="Rectangle 123">
                <a:extLst>
                  <a:ext uri="{FF2B5EF4-FFF2-40B4-BE49-F238E27FC236}">
                    <a16:creationId xmlns:a16="http://schemas.microsoft.com/office/drawing/2014/main" id="{80BDA3ED-5C3A-3745-B237-7882AFCFC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02" name="Rectangle 124">
              <a:extLst>
                <a:ext uri="{FF2B5EF4-FFF2-40B4-BE49-F238E27FC236}">
                  <a16:creationId xmlns:a16="http://schemas.microsoft.com/office/drawing/2014/main" id="{4E7B7E11-A9D7-9049-996E-E1C60B1E9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959"/>
              <a:ext cx="1469" cy="134"/>
            </a:xfrm>
            <a:prstGeom prst="rect">
              <a:avLst/>
            </a:prstGeom>
            <a:solidFill>
              <a:srgbClr val="33CCCC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001110001101001 … 0011101011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97303" name="Rectangle 125">
              <a:extLst>
                <a:ext uri="{FF2B5EF4-FFF2-40B4-BE49-F238E27FC236}">
                  <a16:creationId xmlns:a16="http://schemas.microsoft.com/office/drawing/2014/main" id="{906FDEAA-D99C-9448-BC5E-5C4E3DE13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1996"/>
              <a:ext cx="764" cy="273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Serialización</a:t>
              </a:r>
            </a:p>
          </p:txBody>
        </p:sp>
        <p:sp>
          <p:nvSpPr>
            <p:cNvPr id="97304" name="Text Box 126">
              <a:extLst>
                <a:ext uri="{FF2B5EF4-FFF2-40B4-BE49-F238E27FC236}">
                  <a16:creationId xmlns:a16="http://schemas.microsoft.com/office/drawing/2014/main" id="{1767746F-C89E-264D-8F68-7FC354B25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3" y="2782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transmisión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97305" name="Text Box 127">
              <a:extLst>
                <a:ext uri="{FF2B5EF4-FFF2-40B4-BE49-F238E27FC236}">
                  <a16:creationId xmlns:a16="http://schemas.microsoft.com/office/drawing/2014/main" id="{7ED6CF7C-48F7-1E46-85B9-79D9F97F6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7"/>
              <a:ext cx="274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Empaquetamiento o “marshalling” de datos entre dos equipos heterogéneos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6" name="Rectangle 128">
              <a:extLst>
                <a:ext uri="{FF2B5EF4-FFF2-40B4-BE49-F238E27FC236}">
                  <a16:creationId xmlns:a16="http://schemas.microsoft.com/office/drawing/2014/main" id="{1504735D-1194-7C4B-8E73-747ED1779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2495"/>
              <a:ext cx="764" cy="273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>
                  <a:latin typeface="Arial Narrow" panose="020B0604020202020204" pitchFamily="34" charset="0"/>
                </a:rPr>
                <a:t>Codificación</a:t>
              </a:r>
            </a:p>
          </p:txBody>
        </p:sp>
        <p:sp>
          <p:nvSpPr>
            <p:cNvPr id="97307" name="Freeform 129">
              <a:extLst>
                <a:ext uri="{FF2B5EF4-FFF2-40B4-BE49-F238E27FC236}">
                  <a16:creationId xmlns:a16="http://schemas.microsoft.com/office/drawing/2014/main" id="{1AA7DBB5-31B7-6848-834C-22595D1A79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953" y="2380"/>
              <a:ext cx="227" cy="2"/>
            </a:xfrm>
            <a:custGeom>
              <a:avLst/>
              <a:gdLst>
                <a:gd name="T0" fmla="*/ 0 w 1665"/>
                <a:gd name="T1" fmla="*/ 2 h 2"/>
                <a:gd name="T2" fmla="*/ 0 w 1665"/>
                <a:gd name="T3" fmla="*/ 0 h 2"/>
                <a:gd name="T4" fmla="*/ 0 60000 65536"/>
                <a:gd name="T5" fmla="*/ 0 60000 65536"/>
                <a:gd name="T6" fmla="*/ 0 w 1665"/>
                <a:gd name="T7" fmla="*/ 0 h 2"/>
                <a:gd name="T8" fmla="*/ 1665 w 166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5" h="2">
                  <a:moveTo>
                    <a:pt x="0" y="2"/>
                  </a:moveTo>
                  <a:lnTo>
                    <a:pt x="1665" y="0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08" name="Freeform 130">
              <a:extLst>
                <a:ext uri="{FF2B5EF4-FFF2-40B4-BE49-F238E27FC236}">
                  <a16:creationId xmlns:a16="http://schemas.microsoft.com/office/drawing/2014/main" id="{CDFC16EF-EDFF-994C-8859-671F2A7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" y="2776"/>
              <a:ext cx="258" cy="248"/>
            </a:xfrm>
            <a:custGeom>
              <a:avLst/>
              <a:gdLst>
                <a:gd name="T0" fmla="*/ 0 w 523"/>
                <a:gd name="T1" fmla="*/ 0 h 248"/>
                <a:gd name="T2" fmla="*/ 0 w 523"/>
                <a:gd name="T3" fmla="*/ 248 h 248"/>
                <a:gd name="T4" fmla="*/ 0 w 523"/>
                <a:gd name="T5" fmla="*/ 248 h 248"/>
                <a:gd name="T6" fmla="*/ 0 60000 65536"/>
                <a:gd name="T7" fmla="*/ 0 60000 65536"/>
                <a:gd name="T8" fmla="*/ 0 60000 65536"/>
                <a:gd name="T9" fmla="*/ 0 w 523"/>
                <a:gd name="T10" fmla="*/ 0 h 248"/>
                <a:gd name="T11" fmla="*/ 523 w 523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3" h="248">
                  <a:moveTo>
                    <a:pt x="0" y="0"/>
                  </a:moveTo>
                  <a:lnTo>
                    <a:pt x="0" y="248"/>
                  </a:lnTo>
                  <a:lnTo>
                    <a:pt x="523" y="248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09" name="Rectangle 131">
              <a:extLst>
                <a:ext uri="{FF2B5EF4-FFF2-40B4-BE49-F238E27FC236}">
                  <a16:creationId xmlns:a16="http://schemas.microsoft.com/office/drawing/2014/main" id="{C7BB488A-3D65-764D-9B3B-22E65D623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1996"/>
              <a:ext cx="764" cy="273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Reconstrucción</a:t>
              </a:r>
            </a:p>
          </p:txBody>
        </p:sp>
        <p:sp>
          <p:nvSpPr>
            <p:cNvPr id="97310" name="Rectangle 132">
              <a:extLst>
                <a:ext uri="{FF2B5EF4-FFF2-40B4-BE49-F238E27FC236}">
                  <a16:creationId xmlns:a16="http://schemas.microsoft.com/office/drawing/2014/main" id="{9928E4F3-3395-1245-88A0-24360FB53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2495"/>
              <a:ext cx="764" cy="273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>
                  <a:latin typeface="Arial Narrow" panose="020B0604020202020204" pitchFamily="34" charset="0"/>
                </a:rPr>
                <a:t>Decodificación</a:t>
              </a:r>
            </a:p>
          </p:txBody>
        </p:sp>
        <p:sp>
          <p:nvSpPr>
            <p:cNvPr id="97311" name="Freeform 133">
              <a:extLst>
                <a:ext uri="{FF2B5EF4-FFF2-40B4-BE49-F238E27FC236}">
                  <a16:creationId xmlns:a16="http://schemas.microsoft.com/office/drawing/2014/main" id="{0BFD320A-AE51-E74F-9428-C18602E0AA8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4061" y="2372"/>
              <a:ext cx="227" cy="2"/>
            </a:xfrm>
            <a:custGeom>
              <a:avLst/>
              <a:gdLst>
                <a:gd name="T0" fmla="*/ 0 w 1665"/>
                <a:gd name="T1" fmla="*/ 2 h 2"/>
                <a:gd name="T2" fmla="*/ 0 w 1665"/>
                <a:gd name="T3" fmla="*/ 0 h 2"/>
                <a:gd name="T4" fmla="*/ 0 60000 65536"/>
                <a:gd name="T5" fmla="*/ 0 60000 65536"/>
                <a:gd name="T6" fmla="*/ 0 w 1665"/>
                <a:gd name="T7" fmla="*/ 0 h 2"/>
                <a:gd name="T8" fmla="*/ 1665 w 166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5" h="2">
                  <a:moveTo>
                    <a:pt x="0" y="2"/>
                  </a:moveTo>
                  <a:lnTo>
                    <a:pt x="1665" y="0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12" name="Freeform 134">
              <a:extLst>
                <a:ext uri="{FF2B5EF4-FFF2-40B4-BE49-F238E27FC236}">
                  <a16:creationId xmlns:a16="http://schemas.microsoft.com/office/drawing/2014/main" id="{7A0B644C-B99C-9647-8B3E-2FFAE12F0CA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895" y="2776"/>
              <a:ext cx="282" cy="248"/>
            </a:xfrm>
            <a:custGeom>
              <a:avLst/>
              <a:gdLst>
                <a:gd name="T0" fmla="*/ 0 w 523"/>
                <a:gd name="T1" fmla="*/ 0 h 248"/>
                <a:gd name="T2" fmla="*/ 0 w 523"/>
                <a:gd name="T3" fmla="*/ 248 h 248"/>
                <a:gd name="T4" fmla="*/ 1 w 523"/>
                <a:gd name="T5" fmla="*/ 248 h 248"/>
                <a:gd name="T6" fmla="*/ 0 60000 65536"/>
                <a:gd name="T7" fmla="*/ 0 60000 65536"/>
                <a:gd name="T8" fmla="*/ 0 60000 65536"/>
                <a:gd name="T9" fmla="*/ 0 w 523"/>
                <a:gd name="T10" fmla="*/ 0 h 248"/>
                <a:gd name="T11" fmla="*/ 523 w 523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3" h="248">
                  <a:moveTo>
                    <a:pt x="0" y="0"/>
                  </a:moveTo>
                  <a:lnTo>
                    <a:pt x="0" y="248"/>
                  </a:lnTo>
                  <a:lnTo>
                    <a:pt x="523" y="248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13" name="Rectangle 135">
              <a:extLst>
                <a:ext uri="{FF2B5EF4-FFF2-40B4-BE49-F238E27FC236}">
                  <a16:creationId xmlns:a16="http://schemas.microsoft.com/office/drawing/2014/main" id="{FBE8B080-263B-C749-914B-20E44E995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1190"/>
              <a:ext cx="973" cy="569"/>
            </a:xfrm>
            <a:prstGeom prst="rect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>
                  <a:latin typeface="Arial Narrow" panose="020B0604020202020204" pitchFamily="34" charset="0"/>
                </a:rPr>
                <a:t>“cadena de texto”,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2.34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15.3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255</a:t>
              </a:r>
              <a:endParaRPr lang="es-ES" altLang="en-US" sz="1400" b="0">
                <a:latin typeface="Arial Narrow" panose="020B0604020202020204" pitchFamily="34" charset="0"/>
              </a:endParaRPr>
            </a:p>
          </p:txBody>
        </p:sp>
        <p:sp>
          <p:nvSpPr>
            <p:cNvPr id="97314" name="Text Box 136">
              <a:extLst>
                <a:ext uri="{FF2B5EF4-FFF2-40B4-BE49-F238E27FC236}">
                  <a16:creationId xmlns:a16="http://schemas.microsoft.com/office/drawing/2014/main" id="{27C8EC20-F765-984E-8502-AC63AFF59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" y="1017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" panose="020B0604020202020204" pitchFamily="34" charset="0"/>
                </a:rPr>
                <a:t>Equipo 1</a:t>
              </a: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7315" name="Freeform 137">
              <a:extLst>
                <a:ext uri="{FF2B5EF4-FFF2-40B4-BE49-F238E27FC236}">
                  <a16:creationId xmlns:a16="http://schemas.microsoft.com/office/drawing/2014/main" id="{97D62242-7AF5-6141-8824-7A1C992F7C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953" y="1875"/>
              <a:ext cx="227" cy="2"/>
            </a:xfrm>
            <a:custGeom>
              <a:avLst/>
              <a:gdLst>
                <a:gd name="T0" fmla="*/ 0 w 1665"/>
                <a:gd name="T1" fmla="*/ 2 h 2"/>
                <a:gd name="T2" fmla="*/ 0 w 1665"/>
                <a:gd name="T3" fmla="*/ 0 h 2"/>
                <a:gd name="T4" fmla="*/ 0 60000 65536"/>
                <a:gd name="T5" fmla="*/ 0 60000 65536"/>
                <a:gd name="T6" fmla="*/ 0 w 1665"/>
                <a:gd name="T7" fmla="*/ 0 h 2"/>
                <a:gd name="T8" fmla="*/ 1665 w 166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5" h="2">
                  <a:moveTo>
                    <a:pt x="0" y="2"/>
                  </a:moveTo>
                  <a:lnTo>
                    <a:pt x="1665" y="0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97316" name="Rectangle 138">
              <a:extLst>
                <a:ext uri="{FF2B5EF4-FFF2-40B4-BE49-F238E27FC236}">
                  <a16:creationId xmlns:a16="http://schemas.microsoft.com/office/drawing/2014/main" id="{27C67E46-19FD-DD43-A8A8-3752C927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1190"/>
              <a:ext cx="973" cy="569"/>
            </a:xfrm>
            <a:prstGeom prst="rect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>
                  <a:latin typeface="Arial Narrow" panose="020B0604020202020204" pitchFamily="34" charset="0"/>
                </a:rPr>
                <a:t>“cadena de texto”,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2.34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15.3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255</a:t>
              </a:r>
              <a:endParaRPr lang="es-ES" altLang="en-US" sz="1400" b="0">
                <a:latin typeface="Arial Narrow" panose="020B0604020202020204" pitchFamily="34" charset="0"/>
              </a:endParaRPr>
            </a:p>
          </p:txBody>
        </p:sp>
        <p:sp>
          <p:nvSpPr>
            <p:cNvPr id="97317" name="Text Box 139">
              <a:extLst>
                <a:ext uri="{FF2B5EF4-FFF2-40B4-BE49-F238E27FC236}">
                  <a16:creationId xmlns:a16="http://schemas.microsoft.com/office/drawing/2014/main" id="{B108E089-E42A-574D-AAFB-B52D427F3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" y="1017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" panose="020B0604020202020204" pitchFamily="34" charset="0"/>
                </a:rPr>
                <a:t>Equipo 2</a:t>
              </a: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7318" name="Freeform 140">
              <a:extLst>
                <a:ext uri="{FF2B5EF4-FFF2-40B4-BE49-F238E27FC236}">
                  <a16:creationId xmlns:a16="http://schemas.microsoft.com/office/drawing/2014/main" id="{620A0BC1-94C2-FA4B-8354-BC29CC0A5BF5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4070" y="1875"/>
              <a:ext cx="227" cy="2"/>
            </a:xfrm>
            <a:custGeom>
              <a:avLst/>
              <a:gdLst>
                <a:gd name="T0" fmla="*/ 0 w 1665"/>
                <a:gd name="T1" fmla="*/ 2 h 2"/>
                <a:gd name="T2" fmla="*/ 0 w 1665"/>
                <a:gd name="T3" fmla="*/ 0 h 2"/>
                <a:gd name="T4" fmla="*/ 0 60000 65536"/>
                <a:gd name="T5" fmla="*/ 0 60000 65536"/>
                <a:gd name="T6" fmla="*/ 0 w 1665"/>
                <a:gd name="T7" fmla="*/ 0 h 2"/>
                <a:gd name="T8" fmla="*/ 1665 w 166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5" h="2">
                  <a:moveTo>
                    <a:pt x="0" y="2"/>
                  </a:moveTo>
                  <a:lnTo>
                    <a:pt x="1665" y="0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grpSp>
        <p:nvGrpSpPr>
          <p:cNvPr id="19" name="Group 141">
            <a:extLst>
              <a:ext uri="{FF2B5EF4-FFF2-40B4-BE49-F238E27FC236}">
                <a16:creationId xmlns:a16="http://schemas.microsoft.com/office/drawing/2014/main" id="{3865E545-19DE-4E4F-96D0-1E9B529C700A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736600"/>
            <a:ext cx="5041900" cy="6121400"/>
            <a:chOff x="2204" y="139"/>
            <a:chExt cx="3176" cy="3519"/>
          </a:xfrm>
        </p:grpSpPr>
        <p:grpSp>
          <p:nvGrpSpPr>
            <p:cNvPr id="97290" name="Group 142">
              <a:extLst>
                <a:ext uri="{FF2B5EF4-FFF2-40B4-BE49-F238E27FC236}">
                  <a16:creationId xmlns:a16="http://schemas.microsoft.com/office/drawing/2014/main" id="{FA701D1C-A231-864C-9F1F-FDE4C143E3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4" y="139"/>
              <a:ext cx="3176" cy="3519"/>
              <a:chOff x="582" y="990"/>
              <a:chExt cx="4279" cy="3287"/>
            </a:xfrm>
          </p:grpSpPr>
          <p:grpSp>
            <p:nvGrpSpPr>
              <p:cNvPr id="97293" name="Group 143">
                <a:extLst>
                  <a:ext uri="{FF2B5EF4-FFF2-40B4-BE49-F238E27FC236}">
                    <a16:creationId xmlns:a16="http://schemas.microsoft.com/office/drawing/2014/main" id="{46157799-86EC-1343-9068-466EDE12C1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97295" name="Group 144">
                  <a:extLst>
                    <a:ext uri="{FF2B5EF4-FFF2-40B4-BE49-F238E27FC236}">
                      <a16:creationId xmlns:a16="http://schemas.microsoft.com/office/drawing/2014/main" id="{6C9174EA-8EC9-2247-B0E4-0C321E27E7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97299" name="Rectangle 145">
                    <a:extLst>
                      <a:ext uri="{FF2B5EF4-FFF2-40B4-BE49-F238E27FC236}">
                        <a16:creationId xmlns:a16="http://schemas.microsoft.com/office/drawing/2014/main" id="{F516A1BF-8C43-AD40-8B48-7CC9158C2C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300" name="Rectangle 146">
                    <a:extLst>
                      <a:ext uri="{FF2B5EF4-FFF2-40B4-BE49-F238E27FC236}">
                        <a16:creationId xmlns:a16="http://schemas.microsoft.com/office/drawing/2014/main" id="{79C742B7-DE5B-314C-8FAC-8F4B63F8E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7296" name="Group 147">
                  <a:extLst>
                    <a:ext uri="{FF2B5EF4-FFF2-40B4-BE49-F238E27FC236}">
                      <a16:creationId xmlns:a16="http://schemas.microsoft.com/office/drawing/2014/main" id="{6A2A6085-4202-4747-9E07-EFC6F7CEDD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97297" name="Rectangle 148">
                    <a:extLst>
                      <a:ext uri="{FF2B5EF4-FFF2-40B4-BE49-F238E27FC236}">
                        <a16:creationId xmlns:a16="http://schemas.microsoft.com/office/drawing/2014/main" id="{694DAF43-7C9B-4442-ACAD-A9B5924A02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298" name="Rectangle 149">
                    <a:extLst>
                      <a:ext uri="{FF2B5EF4-FFF2-40B4-BE49-F238E27FC236}">
                        <a16:creationId xmlns:a16="http://schemas.microsoft.com/office/drawing/2014/main" id="{54FAD124-FC5E-5A44-BB92-FA4240F250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7294" name="Rectangle 150">
                <a:extLst>
                  <a:ext uri="{FF2B5EF4-FFF2-40B4-BE49-F238E27FC236}">
                    <a16:creationId xmlns:a16="http://schemas.microsoft.com/office/drawing/2014/main" id="{8EBA78E6-9501-D140-8C70-3406FD7D8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600" b="0">
                  <a:solidFill>
                    <a:srgbClr val="CC0000"/>
                  </a:solidFill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97291" name="Text Box 151">
              <a:extLst>
                <a:ext uri="{FF2B5EF4-FFF2-40B4-BE49-F238E27FC236}">
                  <a16:creationId xmlns:a16="http://schemas.microsoft.com/office/drawing/2014/main" id="{12AE8E0A-D22A-ED4E-B1E9-8B4A14801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2" y="390"/>
              <a:ext cx="2394" cy="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 dirty="0"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&lt;agenda&gt;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 dirty="0"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    &lt;contacto&gt;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&lt;nombre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&gt;Pepito&lt;/</a:t>
              </a:r>
              <a:r>
                <a:rPr lang="es-ES_tradnl" altLang="en-US" sz="1400" dirty="0">
                  <a:latin typeface="Arial" panose="020B0604020202020204" pitchFamily="34" charset="0"/>
                </a:rPr>
                <a:t>nombre&gt;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&lt;apellidos&gt;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Grillo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&lt;/apellidos&gt;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&lt;localidad&gt;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Alicante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&lt;/localidad&gt;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&lt;teléfono&gt;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555 77 9999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&lt;/teléfono&gt;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&lt;email&gt;</a:t>
              </a:r>
              <a:r>
                <a:rPr lang="es-ES_tradnl" altLang="en-US" sz="1400" b="0" dirty="0" err="1">
                  <a:latin typeface="Arial" panose="020B0604020202020204" pitchFamily="34" charset="0"/>
                </a:rPr>
                <a:t>pgrillo@ua.es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&lt;/email&gt;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    &lt;/contacto&gt;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 dirty="0"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 &lt;contacto&gt;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&lt;nombre&gt;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Peter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&lt;/nombre&gt;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&lt;apellidos&gt;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Pan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&lt;/apellidos&gt;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&lt;localidad&gt;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Elche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&lt;/localidad&gt;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&lt;teléfono&gt;</a:t>
              </a:r>
              <a:r>
                <a:rPr lang="es-ES_tradnl" altLang="en-US" sz="1400" b="0" dirty="0">
                  <a:latin typeface="Arial" panose="020B0604020202020204" pitchFamily="34" charset="0"/>
                </a:rPr>
                <a:t>555 66 8888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&lt;/teléfono&gt;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dirty="0">
                  <a:latin typeface="Arial" panose="020B0604020202020204" pitchFamily="34" charset="0"/>
                </a:rPr>
                <a:t>        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&lt;email&gt;</a:t>
              </a:r>
              <a:r>
                <a:rPr lang="es-ES_tradnl" altLang="en-US" sz="1400" b="0" dirty="0" err="1">
                  <a:latin typeface="Arial" panose="020B0604020202020204" pitchFamily="34" charset="0"/>
                </a:rPr>
                <a:t>ppan@ua.es</a:t>
              </a:r>
              <a:r>
                <a:rPr lang="es-ES_tradnl" altLang="en-US" sz="1400" dirty="0">
                  <a:latin typeface="Arial" panose="020B0604020202020204" pitchFamily="34" charset="0"/>
                </a:rPr>
                <a:t>&lt;/email&gt;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    &lt;/contacto&gt;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 dirty="0"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dirty="0">
                  <a:latin typeface="Arial" panose="020B0604020202020204" pitchFamily="34" charset="0"/>
                </a:rPr>
                <a:t>&lt;/agenda&gt;</a:t>
              </a:r>
              <a:endParaRPr lang="es-ES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97292" name="Text Box 152">
              <a:extLst>
                <a:ext uri="{FF2B5EF4-FFF2-40B4-BE49-F238E27FC236}">
                  <a16:creationId xmlns:a16="http://schemas.microsoft.com/office/drawing/2014/main" id="{36BF3793-2B91-E042-A689-4CA5B6F80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6" y="3059"/>
              <a:ext cx="251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Archivo XML de ejemplo con la definición de una agenda personal de contactos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257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257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2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2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57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2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2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5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5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25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25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5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5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25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25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25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25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25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25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25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25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25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25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25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25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25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25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25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25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25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25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25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25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25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25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25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25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8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258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258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258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5794" grpId="0"/>
      <p:bldP spid="182579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>
            <a:extLst>
              <a:ext uri="{FF2B5EF4-FFF2-40B4-BE49-F238E27FC236}">
                <a16:creationId xmlns:a16="http://schemas.microsoft.com/office/drawing/2014/main" id="{16626E7A-2091-3A4C-8914-74F4EF2F8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27843" name="Text Box 3">
            <a:extLst>
              <a:ext uri="{FF2B5EF4-FFF2-40B4-BE49-F238E27FC236}">
                <a16:creationId xmlns:a16="http://schemas.microsoft.com/office/drawing/2014/main" id="{DA20E6DF-2C69-0A42-9B0F-4B84ED58A0E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protocolos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99332" name="Group 4">
            <a:extLst>
              <a:ext uri="{FF2B5EF4-FFF2-40B4-BE49-F238E27FC236}">
                <a16:creationId xmlns:a16="http://schemas.microsoft.com/office/drawing/2014/main" id="{E3EB723E-2FD8-F14C-9ADE-3F3E0D8CC6C7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55776" cy="620713"/>
            <a:chOff x="34" y="792"/>
            <a:chExt cx="1106" cy="391"/>
          </a:xfrm>
        </p:grpSpPr>
        <p:grpSp>
          <p:nvGrpSpPr>
            <p:cNvPr id="99334" name="Group 5">
              <a:extLst>
                <a:ext uri="{FF2B5EF4-FFF2-40B4-BE49-F238E27FC236}">
                  <a16:creationId xmlns:a16="http://schemas.microsoft.com/office/drawing/2014/main" id="{31F8031E-A912-6C41-A861-1D3F29CC7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91"/>
              <a:ext cx="1056" cy="192"/>
              <a:chOff x="83" y="725"/>
              <a:chExt cx="1056" cy="192"/>
            </a:xfrm>
          </p:grpSpPr>
          <p:sp>
            <p:nvSpPr>
              <p:cNvPr id="99336" name="AutoShape 6">
                <a:extLst>
                  <a:ext uri="{FF2B5EF4-FFF2-40B4-BE49-F238E27FC236}">
                    <a16:creationId xmlns:a16="http://schemas.microsoft.com/office/drawing/2014/main" id="{8AA93E45-CCB6-DF40-ACF0-FF23353E3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" y="758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99337" name="Text Box 7">
                <a:extLst>
                  <a:ext uri="{FF2B5EF4-FFF2-40B4-BE49-F238E27FC236}">
                    <a16:creationId xmlns:a16="http://schemas.microsoft.com/office/drawing/2014/main" id="{A7E79CF4-529C-464F-BABB-6C6FA9620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99335" name="Freeform 8">
              <a:extLst>
                <a:ext uri="{FF2B5EF4-FFF2-40B4-BE49-F238E27FC236}">
                  <a16:creationId xmlns:a16="http://schemas.microsoft.com/office/drawing/2014/main" id="{83686FBB-E574-C24F-BE76-4B9D604F9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04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27914" name="Rectangle 74">
            <a:extLst>
              <a:ext uri="{FF2B5EF4-FFF2-40B4-BE49-F238E27FC236}">
                <a16:creationId xmlns:a16="http://schemas.microsoft.com/office/drawing/2014/main" id="{B316AD07-B2B0-F74F-9B9B-FF2B32D9A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564188"/>
          </a:xfrm>
          <a:noFill/>
        </p:spPr>
        <p:txBody>
          <a:bodyPr/>
          <a:lstStyle/>
          <a:p>
            <a:pPr eaLnBrk="1" hangingPunct="1"/>
            <a:r>
              <a:rPr lang="es-ES_tradnl" altLang="en-US" sz="1800" dirty="0"/>
              <a:t>Basados en texto o binario</a:t>
            </a:r>
          </a:p>
          <a:p>
            <a:pPr lvl="1" eaLnBrk="1" hangingPunct="1"/>
            <a:r>
              <a:rPr lang="es-ES_tradnl" altLang="en-US" sz="1600" dirty="0"/>
              <a:t>HTTP, SMTP, POP3</a:t>
            </a:r>
          </a:p>
          <a:p>
            <a:pPr lvl="1" eaLnBrk="1" hangingPunct="1"/>
            <a:r>
              <a:rPr lang="es-ES_tradnl" altLang="en-US" sz="1600" dirty="0"/>
              <a:t>LDAP, DNS</a:t>
            </a:r>
          </a:p>
          <a:p>
            <a:pPr eaLnBrk="1" hangingPunct="1"/>
            <a:r>
              <a:rPr lang="es-ES_tradnl" altLang="en-US" sz="1800" dirty="0"/>
              <a:t>Tipo de patrón de mensaje</a:t>
            </a:r>
          </a:p>
          <a:p>
            <a:pPr lvl="1" eaLnBrk="1" hangingPunct="1"/>
            <a:r>
              <a:rPr lang="es-ES_tradnl" altLang="en-US" sz="1600" dirty="0"/>
              <a:t>Petición-Respuestas</a:t>
            </a:r>
          </a:p>
          <a:p>
            <a:pPr lvl="2" eaLnBrk="1" hangingPunct="1"/>
            <a:r>
              <a:rPr lang="es-ES_tradnl" altLang="en-US" sz="1200" dirty="0"/>
              <a:t>FTP, HTTP, SMTP</a:t>
            </a:r>
          </a:p>
          <a:p>
            <a:pPr lvl="1" eaLnBrk="1" hangingPunct="1"/>
            <a:r>
              <a:rPr lang="es-ES_tradnl" altLang="en-US" sz="1600" dirty="0"/>
              <a:t>Solicitud-Respuestas</a:t>
            </a:r>
          </a:p>
          <a:p>
            <a:pPr lvl="1" eaLnBrk="1" hangingPunct="1"/>
            <a:r>
              <a:rPr lang="es-ES_tradnl" altLang="en-US" sz="1600" dirty="0"/>
              <a:t>Unidireccional</a:t>
            </a:r>
          </a:p>
          <a:p>
            <a:pPr lvl="1" eaLnBrk="1" hangingPunct="1"/>
            <a:r>
              <a:rPr lang="es-ES_tradnl" altLang="en-US" sz="1600" dirty="0"/>
              <a:t>Notificación</a:t>
            </a:r>
          </a:p>
          <a:p>
            <a:pPr eaLnBrk="1" hangingPunct="1"/>
            <a:r>
              <a:rPr lang="es-ES_tradnl" altLang="en-US" sz="1800" dirty="0"/>
              <a:t>Técnicas de comunicación</a:t>
            </a:r>
          </a:p>
          <a:p>
            <a:pPr lvl="1" eaLnBrk="1" hangingPunct="1"/>
            <a:r>
              <a:rPr lang="es-ES_tradnl" altLang="en-US" sz="1600" dirty="0" err="1"/>
              <a:t>Poll</a:t>
            </a:r>
            <a:endParaRPr lang="es-ES_tradnl" altLang="en-US" sz="1600" dirty="0"/>
          </a:p>
          <a:p>
            <a:pPr lvl="1" eaLnBrk="1" hangingPunct="1"/>
            <a:r>
              <a:rPr lang="es-ES_tradnl" altLang="en-US" sz="1600" dirty="0" err="1"/>
              <a:t>Push</a:t>
            </a:r>
            <a:endParaRPr lang="es-ES_tradnl" altLang="en-US" sz="1600" dirty="0"/>
          </a:p>
          <a:p>
            <a:pPr eaLnBrk="1" hangingPunct="1"/>
            <a:r>
              <a:rPr lang="es-ES_tradnl" altLang="en-US" sz="1800" dirty="0"/>
              <a:t>Orientados o no a la conexión</a:t>
            </a:r>
          </a:p>
          <a:p>
            <a:pPr lvl="1" eaLnBrk="1" hangingPunct="1"/>
            <a:r>
              <a:rPr lang="es-ES_tradnl" altLang="en-US" sz="1600" dirty="0">
                <a:sym typeface="Wingdings" pitchFamily="2" charset="2"/>
              </a:rPr>
              <a:t>HTTP, FTP</a:t>
            </a:r>
          </a:p>
          <a:p>
            <a:pPr lvl="1" eaLnBrk="1" hangingPunct="1"/>
            <a:r>
              <a:rPr lang="es-ES_tradnl" altLang="en-US" sz="1600" dirty="0">
                <a:sym typeface="Wingdings" pitchFamily="2" charset="2"/>
              </a:rPr>
              <a:t>DNS, DHCP</a:t>
            </a:r>
          </a:p>
          <a:p>
            <a:pPr eaLnBrk="1" hangingPunct="1"/>
            <a:r>
              <a:rPr lang="es-ES_tradnl" altLang="en-US" sz="1800" dirty="0"/>
              <a:t>Con o sin estado</a:t>
            </a:r>
          </a:p>
          <a:p>
            <a:pPr lvl="1" eaLnBrk="1" hangingPunct="1"/>
            <a:r>
              <a:rPr lang="es-ES_tradnl" altLang="en-US" sz="1600" dirty="0"/>
              <a:t>FTP</a:t>
            </a:r>
          </a:p>
          <a:p>
            <a:pPr lvl="1" eaLnBrk="1" hangingPunct="1"/>
            <a:r>
              <a:rPr lang="es-ES_tradnl" altLang="en-US" sz="1600" dirty="0"/>
              <a:t>HTTP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278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278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27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27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7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2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2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7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7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7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7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7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27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27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7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7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7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27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27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7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27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27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27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27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27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27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27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27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27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27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27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27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27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27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279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279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279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279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279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279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279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279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279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279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279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279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279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279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279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279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279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279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79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79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79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9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279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279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279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7842" grpId="0"/>
      <p:bldP spid="182784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890" name="Rectangle 2">
            <a:extLst>
              <a:ext uri="{FF2B5EF4-FFF2-40B4-BE49-F238E27FC236}">
                <a16:creationId xmlns:a16="http://schemas.microsoft.com/office/drawing/2014/main" id="{BC9E48A3-5D2E-284B-92D0-558E4A176A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29891" name="Text Box 3">
            <a:extLst>
              <a:ext uri="{FF2B5EF4-FFF2-40B4-BE49-F238E27FC236}">
                <a16:creationId xmlns:a16="http://schemas.microsoft.com/office/drawing/2014/main" id="{08ADA8F5-B3A1-1D4B-B5C3-41F214F0E8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contenido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01380" name="Group 4">
            <a:extLst>
              <a:ext uri="{FF2B5EF4-FFF2-40B4-BE49-F238E27FC236}">
                <a16:creationId xmlns:a16="http://schemas.microsoft.com/office/drawing/2014/main" id="{AFDE20AC-CF90-6B49-ADE8-62E6781EA9BE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270323"/>
            <a:ext cx="1751013" cy="606425"/>
            <a:chOff x="34" y="1074"/>
            <a:chExt cx="1103" cy="382"/>
          </a:xfrm>
        </p:grpSpPr>
        <p:grpSp>
          <p:nvGrpSpPr>
            <p:cNvPr id="101382" name="Group 5">
              <a:extLst>
                <a:ext uri="{FF2B5EF4-FFF2-40B4-BE49-F238E27FC236}">
                  <a16:creationId xmlns:a16="http://schemas.microsoft.com/office/drawing/2014/main" id="{181E671D-4467-2644-A6AE-9D185A46B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" y="1264"/>
              <a:ext cx="1056" cy="192"/>
              <a:chOff x="80" y="998"/>
              <a:chExt cx="1056" cy="192"/>
            </a:xfrm>
          </p:grpSpPr>
          <p:sp>
            <p:nvSpPr>
              <p:cNvPr id="101384" name="AutoShape 6">
                <a:extLst>
                  <a:ext uri="{FF2B5EF4-FFF2-40B4-BE49-F238E27FC236}">
                    <a16:creationId xmlns:a16="http://schemas.microsoft.com/office/drawing/2014/main" id="{A2125580-7568-BC4F-B814-8CCE69582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1020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1385" name="Text Box 7">
                <a:extLst>
                  <a:ext uri="{FF2B5EF4-FFF2-40B4-BE49-F238E27FC236}">
                    <a16:creationId xmlns:a16="http://schemas.microsoft.com/office/drawing/2014/main" id="{B20575B4-0B0B-9840-B25D-70D3231C0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" y="998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01383" name="Freeform 8">
              <a:extLst>
                <a:ext uri="{FF2B5EF4-FFF2-40B4-BE49-F238E27FC236}">
                  <a16:creationId xmlns:a16="http://schemas.microsoft.com/office/drawing/2014/main" id="{E488FA76-0E3B-ED41-8165-C582BF47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074"/>
              <a:ext cx="207" cy="287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29897" name="Rectangle 9">
            <a:extLst>
              <a:ext uri="{FF2B5EF4-FFF2-40B4-BE49-F238E27FC236}">
                <a16:creationId xmlns:a16="http://schemas.microsoft.com/office/drawing/2014/main" id="{CE40DCE8-AEA3-9D47-8708-5A6CFB1BC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Paso de mensaje (Sockets)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Llamadas a procedimientos remotos (RPC)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Invocación de métodos remotos (RMI)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Intermediario de petición de objetos (ORB)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Servicios Web (WS)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298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298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29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29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98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9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29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29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9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9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9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9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9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29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29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9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9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9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29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29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9890" grpId="0"/>
      <p:bldP spid="182989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730" name="Rectangle 2">
            <a:extLst>
              <a:ext uri="{FF2B5EF4-FFF2-40B4-BE49-F238E27FC236}">
                <a16:creationId xmlns:a16="http://schemas.microsoft.com/office/drawing/2014/main" id="{97A485A5-B82B-624B-AF9A-542ECA8A7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993731" name="Text Box 3">
            <a:extLst>
              <a:ext uri="{FF2B5EF4-FFF2-40B4-BE49-F238E27FC236}">
                <a16:creationId xmlns:a16="http://schemas.microsoft.com/office/drawing/2014/main" id="{522B4F05-C96A-7C45-9C6C-CC3EB6EAF5E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paso de mensajes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03428" name="Group 4">
            <a:extLst>
              <a:ext uri="{FF2B5EF4-FFF2-40B4-BE49-F238E27FC236}">
                <a16:creationId xmlns:a16="http://schemas.microsoft.com/office/drawing/2014/main" id="{03E6E45F-CDF2-A14C-B169-863524F20B90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55776" cy="604838"/>
            <a:chOff x="34" y="792"/>
            <a:chExt cx="1106" cy="381"/>
          </a:xfrm>
        </p:grpSpPr>
        <p:grpSp>
          <p:nvGrpSpPr>
            <p:cNvPr id="103430" name="Group 5">
              <a:extLst>
                <a:ext uri="{FF2B5EF4-FFF2-40B4-BE49-F238E27FC236}">
                  <a16:creationId xmlns:a16="http://schemas.microsoft.com/office/drawing/2014/main" id="{DDAC75E8-32AD-6442-A30E-73F3124A5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1"/>
              <a:ext cx="1056" cy="192"/>
              <a:chOff x="83" y="715"/>
              <a:chExt cx="1056" cy="192"/>
            </a:xfrm>
          </p:grpSpPr>
          <p:sp>
            <p:nvSpPr>
              <p:cNvPr id="103432" name="AutoShape 6">
                <a:extLst>
                  <a:ext uri="{FF2B5EF4-FFF2-40B4-BE49-F238E27FC236}">
                    <a16:creationId xmlns:a16="http://schemas.microsoft.com/office/drawing/2014/main" id="{185BD6D3-B105-5743-8176-A1F9E5D03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" y="736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3433" name="Text Box 7">
                <a:extLst>
                  <a:ext uri="{FF2B5EF4-FFF2-40B4-BE49-F238E27FC236}">
                    <a16:creationId xmlns:a16="http://schemas.microsoft.com/office/drawing/2014/main" id="{1AFDBCA1-93AD-204B-81A5-4EF0343BA7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1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03431" name="Freeform 8">
              <a:extLst>
                <a:ext uri="{FF2B5EF4-FFF2-40B4-BE49-F238E27FC236}">
                  <a16:creationId xmlns:a16="http://schemas.microsoft.com/office/drawing/2014/main" id="{99B7353C-B001-6143-B60F-C8C135ABC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94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993737" name="Rectangle 9">
            <a:extLst>
              <a:ext uri="{FF2B5EF4-FFF2-40B4-BE49-F238E27FC236}">
                <a16:creationId xmlns:a16="http://schemas.microsoft.com/office/drawing/2014/main" id="{B8448C0E-7410-F841-B17C-FFA3634D0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_tradnl" altLang="en-US" sz="3400">
                <a:sym typeface="Wingdings" pitchFamily="2" charset="2"/>
              </a:rPr>
              <a:t>Intercambio de información entre procesos  mensaje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400">
                <a:sym typeface="Wingdings" pitchFamily="2" charset="2"/>
              </a:rPr>
              <a:t>Interfaz mínima requerida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800">
                <a:sym typeface="Wingdings" pitchFamily="2" charset="2"/>
              </a:rPr>
              <a:t>Enviar/Recibir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400">
                <a:sym typeface="Wingdings" pitchFamily="2" charset="2"/>
              </a:rPr>
              <a:t>Interfaz dependientes de conexión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800">
                <a:sym typeface="Wingdings" pitchFamily="2" charset="2"/>
              </a:rPr>
              <a:t>Conectar/Desconectar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9937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9937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93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93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37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9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9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93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93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93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93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93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93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93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93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93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93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93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3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3730" grpId="0"/>
      <p:bldP spid="199373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/>
              <a:t>Diseño arquitecturas</a:t>
            </a:r>
            <a:endParaRPr lang="en-US" altLang="en-US" dirty="0"/>
          </a:p>
        </p:txBody>
      </p:sp>
      <p:sp>
        <p:nvSpPr>
          <p:cNvPr id="1674243" name="Rectangle 3">
            <a:extLst>
              <a:ext uri="{FF2B5EF4-FFF2-40B4-BE49-F238E27FC236}">
                <a16:creationId xmlns:a16="http://schemas.microsoft.com/office/drawing/2014/main" id="{E5EE91BF-2363-5D4E-943B-0AE0E065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169" y="1885225"/>
            <a:ext cx="6376524" cy="279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3600" dirty="0"/>
              <a:t>Diseño de arquitecturas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3600" dirty="0"/>
          </a:p>
          <a:p>
            <a:pPr marL="571500" indent="-5715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dirty="0"/>
              <a:t>Arquitecturas</a:t>
            </a:r>
          </a:p>
          <a:p>
            <a:pPr marL="571500" indent="-5715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dirty="0"/>
              <a:t>Comunicación</a:t>
            </a:r>
          </a:p>
          <a:p>
            <a:pPr marL="571500" indent="-5715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dirty="0"/>
              <a:t>Cloud</a:t>
            </a:r>
          </a:p>
          <a:p>
            <a:pPr marL="571500" indent="-5715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dirty="0" err="1"/>
              <a:t>Microservicios</a:t>
            </a:r>
            <a:endParaRPr lang="es-ES" altLang="en-US" sz="24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367335"/>
            <a:ext cx="1676400" cy="304800"/>
            <a:chOff x="80" y="989"/>
            <a:chExt cx="1056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1020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89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>
                  <a:solidFill>
                    <a:srgbClr val="006699"/>
                  </a:solidFill>
                </a:rPr>
                <a:t>arquitecturas</a:t>
              </a: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3"/>
            <a:ext cx="328612" cy="30480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ransition spd="slow" advTm="0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>
            <a:extLst>
              <a:ext uri="{FF2B5EF4-FFF2-40B4-BE49-F238E27FC236}">
                <a16:creationId xmlns:a16="http://schemas.microsoft.com/office/drawing/2014/main" id="{A522E82E-CB03-2049-9373-0AB9E48D8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31939" name="Text Box 3">
            <a:extLst>
              <a:ext uri="{FF2B5EF4-FFF2-40B4-BE49-F238E27FC236}">
                <a16:creationId xmlns:a16="http://schemas.microsoft.com/office/drawing/2014/main" id="{804E5D91-B291-A84A-87A4-EADC779D035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sockets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05476" name="Group 4">
            <a:extLst>
              <a:ext uri="{FF2B5EF4-FFF2-40B4-BE49-F238E27FC236}">
                <a16:creationId xmlns:a16="http://schemas.microsoft.com/office/drawing/2014/main" id="{44094720-6F56-A64E-8B3E-8733BA751E35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55776" cy="623888"/>
            <a:chOff x="34" y="792"/>
            <a:chExt cx="1106" cy="393"/>
          </a:xfrm>
        </p:grpSpPr>
        <p:grpSp>
          <p:nvGrpSpPr>
            <p:cNvPr id="105519" name="Group 5">
              <a:extLst>
                <a:ext uri="{FF2B5EF4-FFF2-40B4-BE49-F238E27FC236}">
                  <a16:creationId xmlns:a16="http://schemas.microsoft.com/office/drawing/2014/main" id="{22F1854B-6AA5-DC48-8CB3-A63636814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93"/>
              <a:ext cx="1056" cy="192"/>
              <a:chOff x="83" y="727"/>
              <a:chExt cx="1056" cy="192"/>
            </a:xfrm>
          </p:grpSpPr>
          <p:sp>
            <p:nvSpPr>
              <p:cNvPr id="105521" name="AutoShape 6">
                <a:extLst>
                  <a:ext uri="{FF2B5EF4-FFF2-40B4-BE49-F238E27FC236}">
                    <a16:creationId xmlns:a16="http://schemas.microsoft.com/office/drawing/2014/main" id="{D2085AB0-ADBC-364E-AAD5-532269247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48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5522" name="Text Box 7">
                <a:extLst>
                  <a:ext uri="{FF2B5EF4-FFF2-40B4-BE49-F238E27FC236}">
                    <a16:creationId xmlns:a16="http://schemas.microsoft.com/office/drawing/2014/main" id="{E4D90FB9-3C78-DC4F-80AF-C7B2D7471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7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05520" name="Freeform 8">
              <a:extLst>
                <a:ext uri="{FF2B5EF4-FFF2-40B4-BE49-F238E27FC236}">
                  <a16:creationId xmlns:a16="http://schemas.microsoft.com/office/drawing/2014/main" id="{1DE05D69-F78A-DE4D-AD63-3751E0C19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99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31945" name="Rectangle 9">
            <a:extLst>
              <a:ext uri="{FF2B5EF4-FFF2-40B4-BE49-F238E27FC236}">
                <a16:creationId xmlns:a16="http://schemas.microsoft.com/office/drawing/2014/main" id="{F4DA55D3-C519-A546-9035-85FDA9ABD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Mecanismo IPC de intercambio de datos a través de un conector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altLang="en-US" sz="1800">
                <a:solidFill>
                  <a:srgbClr val="000000"/>
                </a:solidFill>
              </a:rPr>
              <a:t>Punto final de un enlace de comunicación</a:t>
            </a:r>
            <a:endParaRPr lang="es-ES_tradnl" altLang="en-US" sz="18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Berkeley </a:t>
            </a:r>
            <a:r>
              <a:rPr lang="es-ES_tradnl" altLang="en-US" sz="2000">
                <a:sym typeface="Wingdings" pitchFamily="2" charset="2"/>
              </a:rPr>
              <a:t> BSD de UNIX</a:t>
            </a:r>
            <a:endParaRPr lang="es-ES_tradnl" altLang="en-US" sz="2000"/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API de sockets </a:t>
            </a:r>
            <a:r>
              <a:rPr lang="es-ES_tradnl" altLang="en-US" sz="2000">
                <a:sym typeface="Wingdings" pitchFamily="2" charset="2"/>
              </a:rPr>
              <a:t> </a:t>
            </a:r>
            <a:r>
              <a:rPr lang="es-ES_tradnl" altLang="en-US" sz="2000"/>
              <a:t>Biblioteca de programación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Analogía con gestión de archivos UNIX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UNIX, Linux, Windows, OS/2 …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Comunicación local y remota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Familia INET la más utilizada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Tipos de comunicación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Con conexión</a:t>
            </a:r>
          </a:p>
          <a:p>
            <a:pPr lvl="2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Flujo de datos</a:t>
            </a:r>
          </a:p>
          <a:p>
            <a:pPr lvl="2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Confiable y ordenado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Sin conexión </a:t>
            </a:r>
          </a:p>
          <a:p>
            <a:pPr lvl="2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Datagrama</a:t>
            </a:r>
          </a:p>
          <a:p>
            <a:pPr lvl="2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No confiable y sin orden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933D069B-566F-E04E-8411-F23D8F6B4FD8}"/>
              </a:ext>
            </a:extLst>
          </p:cNvPr>
          <p:cNvGrpSpPr>
            <a:grpSpLocks/>
          </p:cNvGrpSpPr>
          <p:nvPr/>
        </p:nvGrpSpPr>
        <p:grpSpPr bwMode="auto">
          <a:xfrm>
            <a:off x="2641600" y="2212975"/>
            <a:ext cx="5556250" cy="3560763"/>
            <a:chOff x="1540" y="1323"/>
            <a:chExt cx="3500" cy="2243"/>
          </a:xfrm>
        </p:grpSpPr>
        <p:grpSp>
          <p:nvGrpSpPr>
            <p:cNvPr id="105479" name="Group 11">
              <a:extLst>
                <a:ext uri="{FF2B5EF4-FFF2-40B4-BE49-F238E27FC236}">
                  <a16:creationId xmlns:a16="http://schemas.microsoft.com/office/drawing/2014/main" id="{F6BE9583-08EF-AE41-8119-081CE6EE1C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0" y="1323"/>
              <a:ext cx="3500" cy="2243"/>
              <a:chOff x="582" y="990"/>
              <a:chExt cx="4279" cy="3287"/>
            </a:xfrm>
          </p:grpSpPr>
          <p:grpSp>
            <p:nvGrpSpPr>
              <p:cNvPr id="105511" name="Group 12">
                <a:extLst>
                  <a:ext uri="{FF2B5EF4-FFF2-40B4-BE49-F238E27FC236}">
                    <a16:creationId xmlns:a16="http://schemas.microsoft.com/office/drawing/2014/main" id="{9950B0B8-C6F2-AB41-A2FD-46E523965C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05513" name="Group 13">
                  <a:extLst>
                    <a:ext uri="{FF2B5EF4-FFF2-40B4-BE49-F238E27FC236}">
                      <a16:creationId xmlns:a16="http://schemas.microsoft.com/office/drawing/2014/main" id="{45B45B3F-1BAA-C144-8062-40EFF523CD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05517" name="Rectangle 14">
                    <a:extLst>
                      <a:ext uri="{FF2B5EF4-FFF2-40B4-BE49-F238E27FC236}">
                        <a16:creationId xmlns:a16="http://schemas.microsoft.com/office/drawing/2014/main" id="{C93126F2-C1B5-E14A-A40B-EA6F842FC4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518" name="Rectangle 15">
                    <a:extLst>
                      <a:ext uri="{FF2B5EF4-FFF2-40B4-BE49-F238E27FC236}">
                        <a16:creationId xmlns:a16="http://schemas.microsoft.com/office/drawing/2014/main" id="{1E8813D4-142C-5641-9A4C-3E712A698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5514" name="Group 16">
                  <a:extLst>
                    <a:ext uri="{FF2B5EF4-FFF2-40B4-BE49-F238E27FC236}">
                      <a16:creationId xmlns:a16="http://schemas.microsoft.com/office/drawing/2014/main" id="{A45F5499-8FFC-C94F-94B5-C86293747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05515" name="Rectangle 17">
                    <a:extLst>
                      <a:ext uri="{FF2B5EF4-FFF2-40B4-BE49-F238E27FC236}">
                        <a16:creationId xmlns:a16="http://schemas.microsoft.com/office/drawing/2014/main" id="{171835EE-19E8-4B4A-9D03-9C130171D0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516" name="Rectangle 18">
                    <a:extLst>
                      <a:ext uri="{FF2B5EF4-FFF2-40B4-BE49-F238E27FC236}">
                        <a16:creationId xmlns:a16="http://schemas.microsoft.com/office/drawing/2014/main" id="{05B5DBFD-2F75-3B46-9C52-FEE06B2216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5512" name="Rectangle 19">
                <a:extLst>
                  <a:ext uri="{FF2B5EF4-FFF2-40B4-BE49-F238E27FC236}">
                    <a16:creationId xmlns:a16="http://schemas.microsoft.com/office/drawing/2014/main" id="{4C57D9C4-1A6D-EC48-B558-3BB560633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5480" name="Rectangle 20">
              <a:extLst>
                <a:ext uri="{FF2B5EF4-FFF2-40B4-BE49-F238E27FC236}">
                  <a16:creationId xmlns:a16="http://schemas.microsoft.com/office/drawing/2014/main" id="{A85044A3-F9B2-D44B-A23A-075ED41D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" y="2711"/>
              <a:ext cx="2609" cy="134"/>
            </a:xfrm>
            <a:prstGeom prst="rect">
              <a:avLst/>
            </a:prstGeom>
            <a:solidFill>
              <a:srgbClr val="33CCCC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Red de comunicaciones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5481" name="Rectangle 21">
              <a:extLst>
                <a:ext uri="{FF2B5EF4-FFF2-40B4-BE49-F238E27FC236}">
                  <a16:creationId xmlns:a16="http://schemas.microsoft.com/office/drawing/2014/main" id="{E9F1E143-DC60-324E-A6E7-F22EA116B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" y="2628"/>
              <a:ext cx="56" cy="12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5482" name="Rectangle 22">
              <a:extLst>
                <a:ext uri="{FF2B5EF4-FFF2-40B4-BE49-F238E27FC236}">
                  <a16:creationId xmlns:a16="http://schemas.microsoft.com/office/drawing/2014/main" id="{81CCEF5D-673D-FF4E-9338-B77447756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2628"/>
              <a:ext cx="56" cy="12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5483" name="Freeform 23">
              <a:extLst>
                <a:ext uri="{FF2B5EF4-FFF2-40B4-BE49-F238E27FC236}">
                  <a16:creationId xmlns:a16="http://schemas.microsoft.com/office/drawing/2014/main" id="{8016FDE6-843A-7146-8615-1E0657E3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1749"/>
              <a:ext cx="1665" cy="2"/>
            </a:xfrm>
            <a:custGeom>
              <a:avLst/>
              <a:gdLst>
                <a:gd name="T0" fmla="*/ 0 w 1665"/>
                <a:gd name="T1" fmla="*/ 2 h 2"/>
                <a:gd name="T2" fmla="*/ 1665 w 1665"/>
                <a:gd name="T3" fmla="*/ 0 h 2"/>
                <a:gd name="T4" fmla="*/ 0 60000 65536"/>
                <a:gd name="T5" fmla="*/ 0 60000 65536"/>
                <a:gd name="T6" fmla="*/ 0 w 1665"/>
                <a:gd name="T7" fmla="*/ 0 h 2"/>
                <a:gd name="T8" fmla="*/ 1665 w 166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5" h="2">
                  <a:moveTo>
                    <a:pt x="0" y="2"/>
                  </a:moveTo>
                  <a:lnTo>
                    <a:pt x="1665" y="0"/>
                  </a:lnTo>
                </a:path>
              </a:pathLst>
            </a:custGeom>
            <a:noFill/>
            <a:ln w="28575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5484" name="Oval 24">
              <a:extLst>
                <a:ext uri="{FF2B5EF4-FFF2-40B4-BE49-F238E27FC236}">
                  <a16:creationId xmlns:a16="http://schemas.microsoft.com/office/drawing/2014/main" id="{46EDD0C9-A0ED-754C-971B-30E847E7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" y="1612"/>
              <a:ext cx="273" cy="273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P1</a:t>
              </a:r>
            </a:p>
          </p:txBody>
        </p:sp>
        <p:sp>
          <p:nvSpPr>
            <p:cNvPr id="105485" name="Text Box 25">
              <a:extLst>
                <a:ext uri="{FF2B5EF4-FFF2-40B4-BE49-F238E27FC236}">
                  <a16:creationId xmlns:a16="http://schemas.microsoft.com/office/drawing/2014/main" id="{6F3B2BC3-5DCF-CD49-B84C-CA2DCA2F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" y="1577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datos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05486" name="Text Box 26">
              <a:extLst>
                <a:ext uri="{FF2B5EF4-FFF2-40B4-BE49-F238E27FC236}">
                  <a16:creationId xmlns:a16="http://schemas.microsoft.com/office/drawing/2014/main" id="{A6725374-1B89-D942-A9B1-E6D50539F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" y="3006"/>
              <a:ext cx="18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Comunicación entre dos procesos remotos a través de sockets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487" name="Rectangle 27">
              <a:extLst>
                <a:ext uri="{FF2B5EF4-FFF2-40B4-BE49-F238E27FC236}">
                  <a16:creationId xmlns:a16="http://schemas.microsoft.com/office/drawing/2014/main" id="{B842A4E4-429F-5542-9EF4-138852C1A1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842" y="2128"/>
              <a:ext cx="1043" cy="531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lIns="0" rIns="0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Sistema Operativo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grpSp>
          <p:nvGrpSpPr>
            <p:cNvPr id="105488" name="Group 28">
              <a:extLst>
                <a:ext uri="{FF2B5EF4-FFF2-40B4-BE49-F238E27FC236}">
                  <a16:creationId xmlns:a16="http://schemas.microsoft.com/office/drawing/2014/main" id="{01A9A1F4-782A-F74C-B726-C3409C1F7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4" y="2251"/>
              <a:ext cx="566" cy="306"/>
              <a:chOff x="941" y="2788"/>
              <a:chExt cx="566" cy="306"/>
            </a:xfrm>
          </p:grpSpPr>
          <p:sp>
            <p:nvSpPr>
              <p:cNvPr id="105502" name="Rectangle 29">
                <a:extLst>
                  <a:ext uri="{FF2B5EF4-FFF2-40B4-BE49-F238E27FC236}">
                    <a16:creationId xmlns:a16="http://schemas.microsoft.com/office/drawing/2014/main" id="{07D24D37-BCC8-BA41-9CBB-8712B4789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" y="2788"/>
                <a:ext cx="566" cy="306"/>
              </a:xfrm>
              <a:prstGeom prst="rect">
                <a:avLst/>
              </a:prstGeom>
              <a:solidFill>
                <a:srgbClr val="FFCC00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sockets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3" name="Rectangle 30">
                <a:extLst>
                  <a:ext uri="{FF2B5EF4-FFF2-40B4-BE49-F238E27FC236}">
                    <a16:creationId xmlns:a16="http://schemas.microsoft.com/office/drawing/2014/main" id="{BA7C28B7-BDB7-BB4F-BADE-6F1573CD4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1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4" name="Rectangle 31">
                <a:extLst>
                  <a:ext uri="{FF2B5EF4-FFF2-40B4-BE49-F238E27FC236}">
                    <a16:creationId xmlns:a16="http://schemas.microsoft.com/office/drawing/2014/main" id="{C7A5F057-28D4-A842-B6DE-4ED5CBAC0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942"/>
                <a:ext cx="71" cy="151"/>
              </a:xfrm>
              <a:prstGeom prst="rect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2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5" name="Rectangle 32">
                <a:extLst>
                  <a:ext uri="{FF2B5EF4-FFF2-40B4-BE49-F238E27FC236}">
                    <a16:creationId xmlns:a16="http://schemas.microsoft.com/office/drawing/2014/main" id="{05BF3800-9B63-0849-A47D-653264F3E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3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6" name="Rectangle 33">
                <a:extLst>
                  <a:ext uri="{FF2B5EF4-FFF2-40B4-BE49-F238E27FC236}">
                    <a16:creationId xmlns:a16="http://schemas.microsoft.com/office/drawing/2014/main" id="{37CC6E6D-9EDF-C846-8B47-B15D34B4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4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7" name="Rectangle 34">
                <a:extLst>
                  <a:ext uri="{FF2B5EF4-FFF2-40B4-BE49-F238E27FC236}">
                    <a16:creationId xmlns:a16="http://schemas.microsoft.com/office/drawing/2014/main" id="{3662A7AB-2E82-D644-9197-84261AB2D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5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8" name="Rectangle 35">
                <a:extLst>
                  <a:ext uri="{FF2B5EF4-FFF2-40B4-BE49-F238E27FC236}">
                    <a16:creationId xmlns:a16="http://schemas.microsoft.com/office/drawing/2014/main" id="{FCBCB9D6-00CF-8C43-A54B-67FC19181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6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9" name="Rectangle 36">
                <a:extLst>
                  <a:ext uri="{FF2B5EF4-FFF2-40B4-BE49-F238E27FC236}">
                    <a16:creationId xmlns:a16="http://schemas.microsoft.com/office/drawing/2014/main" id="{90FCCAE9-533A-1B41-A9A8-82D294580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7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10" name="Rectangle 37">
                <a:extLst>
                  <a:ext uri="{FF2B5EF4-FFF2-40B4-BE49-F238E27FC236}">
                    <a16:creationId xmlns:a16="http://schemas.microsoft.com/office/drawing/2014/main" id="{B0EBA914-4402-1743-8BA5-4C5AAD39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8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105489" name="Rectangle 38">
              <a:extLst>
                <a:ext uri="{FF2B5EF4-FFF2-40B4-BE49-F238E27FC236}">
                  <a16:creationId xmlns:a16="http://schemas.microsoft.com/office/drawing/2014/main" id="{37599FE2-C524-124E-8F58-B50F00E1A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678" y="2128"/>
              <a:ext cx="1043" cy="531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lIns="0" rIns="0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Sistema Operativo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grpSp>
          <p:nvGrpSpPr>
            <p:cNvPr id="105490" name="Group 39">
              <a:extLst>
                <a:ext uri="{FF2B5EF4-FFF2-40B4-BE49-F238E27FC236}">
                  <a16:creationId xmlns:a16="http://schemas.microsoft.com/office/drawing/2014/main" id="{53445F13-50C8-194E-99FF-859B0F5E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" y="2251"/>
              <a:ext cx="566" cy="306"/>
              <a:chOff x="941" y="2788"/>
              <a:chExt cx="566" cy="306"/>
            </a:xfrm>
          </p:grpSpPr>
          <p:sp>
            <p:nvSpPr>
              <p:cNvPr id="105493" name="Rectangle 40">
                <a:extLst>
                  <a:ext uri="{FF2B5EF4-FFF2-40B4-BE49-F238E27FC236}">
                    <a16:creationId xmlns:a16="http://schemas.microsoft.com/office/drawing/2014/main" id="{32222DDC-5683-094F-8115-7A8105DD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" y="2788"/>
                <a:ext cx="566" cy="306"/>
              </a:xfrm>
              <a:prstGeom prst="rect">
                <a:avLst/>
              </a:prstGeom>
              <a:solidFill>
                <a:srgbClr val="FFCC00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sockets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4" name="Rectangle 41">
                <a:extLst>
                  <a:ext uri="{FF2B5EF4-FFF2-40B4-BE49-F238E27FC236}">
                    <a16:creationId xmlns:a16="http://schemas.microsoft.com/office/drawing/2014/main" id="{D194F5F1-7A26-BB46-85A0-0D79E01EC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1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5" name="Rectangle 42">
                <a:extLst>
                  <a:ext uri="{FF2B5EF4-FFF2-40B4-BE49-F238E27FC236}">
                    <a16:creationId xmlns:a16="http://schemas.microsoft.com/office/drawing/2014/main" id="{CDA5BD97-93E0-2946-B1B0-173908CD5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2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6" name="Rectangle 43">
                <a:extLst>
                  <a:ext uri="{FF2B5EF4-FFF2-40B4-BE49-F238E27FC236}">
                    <a16:creationId xmlns:a16="http://schemas.microsoft.com/office/drawing/2014/main" id="{1519753A-B411-A84D-ABD3-D97D0822D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3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7" name="Rectangle 44">
                <a:extLst>
                  <a:ext uri="{FF2B5EF4-FFF2-40B4-BE49-F238E27FC236}">
                    <a16:creationId xmlns:a16="http://schemas.microsoft.com/office/drawing/2014/main" id="{B642F19D-CD72-FD4C-B19D-E14D90BB3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4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8" name="Rectangle 45">
                <a:extLst>
                  <a:ext uri="{FF2B5EF4-FFF2-40B4-BE49-F238E27FC236}">
                    <a16:creationId xmlns:a16="http://schemas.microsoft.com/office/drawing/2014/main" id="{9CC38F32-FE71-DC45-858F-18199CBAB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5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499" name="Rectangle 46">
                <a:extLst>
                  <a:ext uri="{FF2B5EF4-FFF2-40B4-BE49-F238E27FC236}">
                    <a16:creationId xmlns:a16="http://schemas.microsoft.com/office/drawing/2014/main" id="{BA2ED4F0-BA75-BE47-ACE5-571E1BDD4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6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0" name="Rectangle 47">
                <a:extLst>
                  <a:ext uri="{FF2B5EF4-FFF2-40B4-BE49-F238E27FC236}">
                    <a16:creationId xmlns:a16="http://schemas.microsoft.com/office/drawing/2014/main" id="{0FB68D51-AAA2-CD4F-8ED9-E95DDC53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2942"/>
                <a:ext cx="71" cy="151"/>
              </a:xfrm>
              <a:prstGeom prst="rect">
                <a:avLst/>
              </a:prstGeom>
              <a:solidFill>
                <a:srgbClr val="CC99FF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7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5501" name="Rectangle 48">
                <a:extLst>
                  <a:ext uri="{FF2B5EF4-FFF2-40B4-BE49-F238E27FC236}">
                    <a16:creationId xmlns:a16="http://schemas.microsoft.com/office/drawing/2014/main" id="{AF902D61-C77B-EE4F-858E-55CA4EE02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8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105491" name="Oval 49">
              <a:extLst>
                <a:ext uri="{FF2B5EF4-FFF2-40B4-BE49-F238E27FC236}">
                  <a16:creationId xmlns:a16="http://schemas.microsoft.com/office/drawing/2014/main" id="{4E8F635F-0239-354F-A9D8-AD51CDF56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627"/>
              <a:ext cx="272" cy="273"/>
            </a:xfrm>
            <a:prstGeom prst="ellipse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P2</a:t>
              </a:r>
            </a:p>
          </p:txBody>
        </p:sp>
        <p:sp>
          <p:nvSpPr>
            <p:cNvPr id="105492" name="Freeform 50">
              <a:extLst>
                <a:ext uri="{FF2B5EF4-FFF2-40B4-BE49-F238E27FC236}">
                  <a16:creationId xmlns:a16="http://schemas.microsoft.com/office/drawing/2014/main" id="{FE049B94-1664-B04D-B48D-0C5CF0F13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883"/>
              <a:ext cx="2369" cy="1019"/>
            </a:xfrm>
            <a:custGeom>
              <a:avLst/>
              <a:gdLst>
                <a:gd name="T0" fmla="*/ 91 w 2369"/>
                <a:gd name="T1" fmla="*/ 0 h 1019"/>
                <a:gd name="T2" fmla="*/ 162 w 2369"/>
                <a:gd name="T3" fmla="*/ 864 h 1019"/>
                <a:gd name="T4" fmla="*/ 1064 w 2369"/>
                <a:gd name="T5" fmla="*/ 872 h 1019"/>
                <a:gd name="T6" fmla="*/ 2185 w 2369"/>
                <a:gd name="T7" fmla="*/ 880 h 1019"/>
                <a:gd name="T8" fmla="*/ 2170 w 2369"/>
                <a:gd name="T9" fmla="*/ 39 h 1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69"/>
                <a:gd name="T16" fmla="*/ 0 h 1019"/>
                <a:gd name="T17" fmla="*/ 2369 w 2369"/>
                <a:gd name="T18" fmla="*/ 1019 h 1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69" h="1019">
                  <a:moveTo>
                    <a:pt x="91" y="0"/>
                  </a:moveTo>
                  <a:cubicBezTo>
                    <a:pt x="103" y="144"/>
                    <a:pt x="0" y="719"/>
                    <a:pt x="162" y="864"/>
                  </a:cubicBezTo>
                  <a:cubicBezTo>
                    <a:pt x="324" y="1009"/>
                    <a:pt x="727" y="869"/>
                    <a:pt x="1064" y="872"/>
                  </a:cubicBezTo>
                  <a:cubicBezTo>
                    <a:pt x="1401" y="875"/>
                    <a:pt x="2001" y="1019"/>
                    <a:pt x="2185" y="880"/>
                  </a:cubicBezTo>
                  <a:cubicBezTo>
                    <a:pt x="2369" y="741"/>
                    <a:pt x="2173" y="214"/>
                    <a:pt x="2170" y="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319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319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31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31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19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3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31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31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31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31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31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1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31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31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1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31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31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31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31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31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31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31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31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31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319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319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319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319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319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319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319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319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319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319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319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319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319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319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319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319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319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319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319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319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319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319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319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319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1938" grpId="0"/>
      <p:bldP spid="183193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979" name="Rectangle 11">
            <a:extLst>
              <a:ext uri="{FF2B5EF4-FFF2-40B4-BE49-F238E27FC236}">
                <a16:creationId xmlns:a16="http://schemas.microsoft.com/office/drawing/2014/main" id="{985E64DD-4E63-AF42-A0AE-60EC0A9CC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Llamadas a procedimientos remotos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Orientado a lenguajes de programación procedimentales  C, pascal, …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Implementado sobre protocolo petición/respuesta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/>
              <a:t>Sistema abierto de SUN </a:t>
            </a:r>
            <a:r>
              <a:rPr lang="es-ES_tradnl" altLang="en-US" sz="2000">
                <a:sym typeface="Wingdings" pitchFamily="2" charset="2"/>
              </a:rPr>
              <a:t> UNIX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RFC 1831 y RFC 1057 (SUN)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Argumentos y resultado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Identificación del programa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Componentes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Compilador de interfaces (RPCGEN)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Detalles de comunicación  Stubs en cliente y servidor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Representación externa de datos (SUN XDR)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Ejemplos: SUN RPC, DCE RPC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Evolución  XML-RPC </a:t>
            </a:r>
            <a:endParaRPr lang="es-ES_tradnl" altLang="en-US" sz="1800"/>
          </a:p>
        </p:txBody>
      </p:sp>
      <p:grpSp>
        <p:nvGrpSpPr>
          <p:cNvPr id="107523" name="Group 4">
            <a:extLst>
              <a:ext uri="{FF2B5EF4-FFF2-40B4-BE49-F238E27FC236}">
                <a16:creationId xmlns:a16="http://schemas.microsoft.com/office/drawing/2014/main" id="{15528EE5-4357-6D47-A6D3-DEB6E71C7C15}"/>
              </a:ext>
            </a:extLst>
          </p:cNvPr>
          <p:cNvGrpSpPr>
            <a:grpSpLocks/>
          </p:cNvGrpSpPr>
          <p:nvPr/>
        </p:nvGrpSpPr>
        <p:grpSpPr bwMode="auto">
          <a:xfrm>
            <a:off x="54768" y="1234742"/>
            <a:ext cx="1751013" cy="647700"/>
            <a:chOff x="34" y="1048"/>
            <a:chExt cx="1103" cy="408"/>
          </a:xfrm>
        </p:grpSpPr>
        <p:grpSp>
          <p:nvGrpSpPr>
            <p:cNvPr id="107586" name="Group 5">
              <a:extLst>
                <a:ext uri="{FF2B5EF4-FFF2-40B4-BE49-F238E27FC236}">
                  <a16:creationId xmlns:a16="http://schemas.microsoft.com/office/drawing/2014/main" id="{E4943A54-8056-CB4E-9BEB-37F27C7F3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" y="1264"/>
              <a:ext cx="1056" cy="192"/>
              <a:chOff x="80" y="998"/>
              <a:chExt cx="1056" cy="192"/>
            </a:xfrm>
          </p:grpSpPr>
          <p:sp>
            <p:nvSpPr>
              <p:cNvPr id="107588" name="AutoShape 6">
                <a:extLst>
                  <a:ext uri="{FF2B5EF4-FFF2-40B4-BE49-F238E27FC236}">
                    <a16:creationId xmlns:a16="http://schemas.microsoft.com/office/drawing/2014/main" id="{C1674F16-168A-4044-9219-C8594E1A5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1020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7589" name="Text Box 7">
                <a:extLst>
                  <a:ext uri="{FF2B5EF4-FFF2-40B4-BE49-F238E27FC236}">
                    <a16:creationId xmlns:a16="http://schemas.microsoft.com/office/drawing/2014/main" id="{2BF02A5F-D57E-7847-96C3-FD5B168B2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" y="998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07587" name="Freeform 8">
              <a:extLst>
                <a:ext uri="{FF2B5EF4-FFF2-40B4-BE49-F238E27FC236}">
                  <a16:creationId xmlns:a16="http://schemas.microsoft.com/office/drawing/2014/main" id="{8D589B3C-2E80-E941-9EBA-2AE11173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048"/>
              <a:ext cx="207" cy="313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47970" name="Rectangle 2">
            <a:extLst>
              <a:ext uri="{FF2B5EF4-FFF2-40B4-BE49-F238E27FC236}">
                <a16:creationId xmlns:a16="http://schemas.microsoft.com/office/drawing/2014/main" id="{71FE0438-A7FB-8549-ACCA-388ED4C1E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modelos de comunicación</a:t>
            </a:r>
          </a:p>
        </p:txBody>
      </p:sp>
      <p:sp>
        <p:nvSpPr>
          <p:cNvPr id="1747971" name="Text Box 3">
            <a:extLst>
              <a:ext uri="{FF2B5EF4-FFF2-40B4-BE49-F238E27FC236}">
                <a16:creationId xmlns:a16="http://schemas.microsoft.com/office/drawing/2014/main" id="{A9203D2D-BF59-AC4B-864E-239EC5203DC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llamada a procedimientos remotos</a:t>
            </a: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3F307B61-30F8-564A-BCF9-6329FF4FE0D5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1941513"/>
            <a:ext cx="8639175" cy="4294187"/>
            <a:chOff x="582" y="990"/>
            <a:chExt cx="4279" cy="3287"/>
          </a:xfrm>
        </p:grpSpPr>
        <p:grpSp>
          <p:nvGrpSpPr>
            <p:cNvPr id="107578" name="Group 13">
              <a:extLst>
                <a:ext uri="{FF2B5EF4-FFF2-40B4-BE49-F238E27FC236}">
                  <a16:creationId xmlns:a16="http://schemas.microsoft.com/office/drawing/2014/main" id="{3C238B5E-43DB-244A-A9DA-D5919960C9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" y="990"/>
              <a:ext cx="4279" cy="3287"/>
              <a:chOff x="582" y="990"/>
              <a:chExt cx="4279" cy="3287"/>
            </a:xfrm>
          </p:grpSpPr>
          <p:grpSp>
            <p:nvGrpSpPr>
              <p:cNvPr id="107580" name="Group 14">
                <a:extLst>
                  <a:ext uri="{FF2B5EF4-FFF2-40B4-BE49-F238E27FC236}">
                    <a16:creationId xmlns:a16="http://schemas.microsoft.com/office/drawing/2014/main" id="{2E7EF1D6-D648-0F40-8E7B-C97424CDC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" y="990"/>
                <a:ext cx="3962" cy="3287"/>
                <a:chOff x="358" y="94"/>
                <a:chExt cx="5089" cy="4021"/>
              </a:xfrm>
            </p:grpSpPr>
            <p:sp>
              <p:nvSpPr>
                <p:cNvPr id="107584" name="Rectangle 15">
                  <a:extLst>
                    <a:ext uri="{FF2B5EF4-FFF2-40B4-BE49-F238E27FC236}">
                      <a16:creationId xmlns:a16="http://schemas.microsoft.com/office/drawing/2014/main" id="{035E731A-4DF4-2040-87F6-25800DABA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58" y="94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585" name="Rectangle 16">
                  <a:extLst>
                    <a:ext uri="{FF2B5EF4-FFF2-40B4-BE49-F238E27FC236}">
                      <a16:creationId xmlns:a16="http://schemas.microsoft.com/office/drawing/2014/main" id="{5CE0E980-43FE-4F45-8C16-EB4C075D5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417" y="94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7581" name="Group 17">
                <a:extLst>
                  <a:ext uri="{FF2B5EF4-FFF2-40B4-BE49-F238E27FC236}">
                    <a16:creationId xmlns:a16="http://schemas.microsoft.com/office/drawing/2014/main" id="{27FB3D0B-13B9-5142-9711-C502743A67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1224" y="494"/>
                <a:ext cx="2995" cy="4279"/>
                <a:chOff x="550" y="230"/>
                <a:chExt cx="5089" cy="4021"/>
              </a:xfrm>
            </p:grpSpPr>
            <p:sp>
              <p:nvSpPr>
                <p:cNvPr id="107582" name="Rectangle 18">
                  <a:extLst>
                    <a:ext uri="{FF2B5EF4-FFF2-40B4-BE49-F238E27FC236}">
                      <a16:creationId xmlns:a16="http://schemas.microsoft.com/office/drawing/2014/main" id="{38D23BF2-5428-BF42-9011-5151F94FB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50" y="230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583" name="Rectangle 19">
                  <a:extLst>
                    <a:ext uri="{FF2B5EF4-FFF2-40B4-BE49-F238E27FC236}">
                      <a16:creationId xmlns:a16="http://schemas.microsoft.com/office/drawing/2014/main" id="{8BB418D2-EBC1-8145-A72C-BC55F80EB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609" y="230"/>
                  <a:ext cx="30" cy="4021"/>
                </a:xfrm>
                <a:prstGeom prst="rect">
                  <a:avLst/>
                </a:prstGeom>
                <a:solidFill>
                  <a:srgbClr val="99CCFF">
                    <a:alpha val="4705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7579" name="Rectangle 20">
              <a:extLst>
                <a:ext uri="{FF2B5EF4-FFF2-40B4-BE49-F238E27FC236}">
                  <a16:creationId xmlns:a16="http://schemas.microsoft.com/office/drawing/2014/main" id="{B6FD4642-B231-EA4A-B26D-3D4D30BEC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152"/>
              <a:ext cx="3922" cy="2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CDEBB6A2-E506-534D-BE08-3DE1A975C497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2263775"/>
            <a:ext cx="2952750" cy="3095625"/>
            <a:chOff x="1020" y="2083"/>
            <a:chExt cx="1860" cy="1950"/>
          </a:xfrm>
        </p:grpSpPr>
        <p:sp>
          <p:nvSpPr>
            <p:cNvPr id="107571" name="Text Box 22">
              <a:extLst>
                <a:ext uri="{FF2B5EF4-FFF2-40B4-BE49-F238E27FC236}">
                  <a16:creationId xmlns:a16="http://schemas.microsoft.com/office/drawing/2014/main" id="{F7D3BB3B-DE24-5148-A7CF-97F86103F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3707"/>
              <a:ext cx="18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Llamada a una función o procedimiento local a un programa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572" name="Rectangle 23">
              <a:extLst>
                <a:ext uri="{FF2B5EF4-FFF2-40B4-BE49-F238E27FC236}">
                  <a16:creationId xmlns:a16="http://schemas.microsoft.com/office/drawing/2014/main" id="{491CFC66-7406-DC47-B345-AFE83F5AA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" y="2083"/>
              <a:ext cx="973" cy="1457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200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Programa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>
                <a:latin typeface="Arial Narrow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_tradnl" altLang="en-US" sz="1400">
                <a:latin typeface="Arial Narrow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 Narrow" panose="020B0604020202020204" pitchFamily="34" charset="0"/>
                </a:rPr>
                <a:t>     func(1,2)</a:t>
              </a:r>
              <a:endParaRPr lang="es-ES" altLang="en-US" sz="1400" b="0">
                <a:latin typeface="Arial Narrow" panose="020B0604020202020204" pitchFamily="34" charset="0"/>
              </a:endParaRPr>
            </a:p>
          </p:txBody>
        </p:sp>
        <p:sp>
          <p:nvSpPr>
            <p:cNvPr id="107573" name="Line 24">
              <a:extLst>
                <a:ext uri="{FF2B5EF4-FFF2-40B4-BE49-F238E27FC236}">
                  <a16:creationId xmlns:a16="http://schemas.microsoft.com/office/drawing/2014/main" id="{C0574A96-0719-6D46-9285-B17E710829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22" y="2399"/>
              <a:ext cx="23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74" name="Rectangle 25">
              <a:extLst>
                <a:ext uri="{FF2B5EF4-FFF2-40B4-BE49-F238E27FC236}">
                  <a16:creationId xmlns:a16="http://schemas.microsoft.com/office/drawing/2014/main" id="{7B889AB7-54E1-124B-818F-F19A02C37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3041"/>
              <a:ext cx="801" cy="444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func(arg1,arg2)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…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75" name="Line 26">
              <a:extLst>
                <a:ext uri="{FF2B5EF4-FFF2-40B4-BE49-F238E27FC236}">
                  <a16:creationId xmlns:a16="http://schemas.microsoft.com/office/drawing/2014/main" id="{38A8AC3F-132C-3D4D-ADF7-E39D28E59D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22" y="2804"/>
              <a:ext cx="23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76" name="Freeform 27">
              <a:extLst>
                <a:ext uri="{FF2B5EF4-FFF2-40B4-BE49-F238E27FC236}">
                  <a16:creationId xmlns:a16="http://schemas.microsoft.com/office/drawing/2014/main" id="{EDEDAF27-4BF3-B14A-97DA-60399CD9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2601"/>
              <a:ext cx="307" cy="639"/>
            </a:xfrm>
            <a:custGeom>
              <a:avLst/>
              <a:gdLst>
                <a:gd name="T0" fmla="*/ 277 w 307"/>
                <a:gd name="T1" fmla="*/ 0 h 639"/>
                <a:gd name="T2" fmla="*/ 124 w 307"/>
                <a:gd name="T3" fmla="*/ 54 h 639"/>
                <a:gd name="T4" fmla="*/ 10 w 307"/>
                <a:gd name="T5" fmla="*/ 240 h 639"/>
                <a:gd name="T6" fmla="*/ 64 w 307"/>
                <a:gd name="T7" fmla="*/ 537 h 639"/>
                <a:gd name="T8" fmla="*/ 307 w 307"/>
                <a:gd name="T9" fmla="*/ 639 h 6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7"/>
                <a:gd name="T16" fmla="*/ 0 h 639"/>
                <a:gd name="T17" fmla="*/ 307 w 307"/>
                <a:gd name="T18" fmla="*/ 639 h 6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7" h="639">
                  <a:moveTo>
                    <a:pt x="277" y="0"/>
                  </a:moveTo>
                  <a:cubicBezTo>
                    <a:pt x="252" y="9"/>
                    <a:pt x="169" y="14"/>
                    <a:pt x="124" y="54"/>
                  </a:cubicBezTo>
                  <a:cubicBezTo>
                    <a:pt x="79" y="94"/>
                    <a:pt x="20" y="160"/>
                    <a:pt x="10" y="240"/>
                  </a:cubicBezTo>
                  <a:cubicBezTo>
                    <a:pt x="0" y="320"/>
                    <a:pt x="15" y="471"/>
                    <a:pt x="64" y="537"/>
                  </a:cubicBezTo>
                  <a:cubicBezTo>
                    <a:pt x="113" y="603"/>
                    <a:pt x="257" y="618"/>
                    <a:pt x="307" y="639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77" name="Freeform 28">
              <a:extLst>
                <a:ext uri="{FF2B5EF4-FFF2-40B4-BE49-F238E27FC236}">
                  <a16:creationId xmlns:a16="http://schemas.microsoft.com/office/drawing/2014/main" id="{FE8A3BF2-9823-8B46-9C14-659AB1F9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" y="2679"/>
              <a:ext cx="787" cy="746"/>
            </a:xfrm>
            <a:custGeom>
              <a:avLst/>
              <a:gdLst>
                <a:gd name="T0" fmla="*/ 0 w 787"/>
                <a:gd name="T1" fmla="*/ 240 h 803"/>
                <a:gd name="T2" fmla="*/ 615 w 787"/>
                <a:gd name="T3" fmla="*/ 236 h 803"/>
                <a:gd name="T4" fmla="*/ 777 w 787"/>
                <a:gd name="T5" fmla="*/ 164 h 803"/>
                <a:gd name="T6" fmla="*/ 675 w 787"/>
                <a:gd name="T7" fmla="*/ 51 h 803"/>
                <a:gd name="T8" fmla="*/ 231 w 787"/>
                <a:gd name="T9" fmla="*/ 0 h 8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7"/>
                <a:gd name="T16" fmla="*/ 0 h 803"/>
                <a:gd name="T17" fmla="*/ 787 w 787"/>
                <a:gd name="T18" fmla="*/ 803 h 8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7" h="803">
                  <a:moveTo>
                    <a:pt x="0" y="777"/>
                  </a:moveTo>
                  <a:cubicBezTo>
                    <a:pt x="243" y="790"/>
                    <a:pt x="486" y="803"/>
                    <a:pt x="615" y="762"/>
                  </a:cubicBezTo>
                  <a:cubicBezTo>
                    <a:pt x="744" y="721"/>
                    <a:pt x="767" y="630"/>
                    <a:pt x="777" y="531"/>
                  </a:cubicBezTo>
                  <a:cubicBezTo>
                    <a:pt x="787" y="432"/>
                    <a:pt x="766" y="253"/>
                    <a:pt x="675" y="165"/>
                  </a:cubicBezTo>
                  <a:cubicBezTo>
                    <a:pt x="584" y="77"/>
                    <a:pt x="407" y="38"/>
                    <a:pt x="231" y="0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10BE1EBE-8809-7641-981E-7311DA3DCDF5}"/>
              </a:ext>
            </a:extLst>
          </p:cNvPr>
          <p:cNvGrpSpPr>
            <a:grpSpLocks/>
          </p:cNvGrpSpPr>
          <p:nvPr/>
        </p:nvGrpSpPr>
        <p:grpSpPr bwMode="auto">
          <a:xfrm>
            <a:off x="4660900" y="2298700"/>
            <a:ext cx="3838575" cy="2938463"/>
            <a:chOff x="3080" y="2105"/>
            <a:chExt cx="2418" cy="1851"/>
          </a:xfrm>
        </p:grpSpPr>
        <p:sp>
          <p:nvSpPr>
            <p:cNvPr id="107560" name="Rectangle 30">
              <a:extLst>
                <a:ext uri="{FF2B5EF4-FFF2-40B4-BE49-F238E27FC236}">
                  <a16:creationId xmlns:a16="http://schemas.microsoft.com/office/drawing/2014/main" id="{6608DFC1-8796-8F48-9639-81B1D89E7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2293"/>
              <a:ext cx="653" cy="1184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200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61" name="Rectangle 31">
              <a:extLst>
                <a:ext uri="{FF2B5EF4-FFF2-40B4-BE49-F238E27FC236}">
                  <a16:creationId xmlns:a16="http://schemas.microsoft.com/office/drawing/2014/main" id="{416C72DE-567E-AB48-A1AB-F87791AD5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" y="2567"/>
              <a:ext cx="210" cy="630"/>
            </a:xfrm>
            <a:prstGeom prst="rect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62" name="Text Box 32">
              <a:extLst>
                <a:ext uri="{FF2B5EF4-FFF2-40B4-BE49-F238E27FC236}">
                  <a16:creationId xmlns:a16="http://schemas.microsoft.com/office/drawing/2014/main" id="{90A23A86-F66F-AC42-B30B-68EDBE0A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" y="2105"/>
              <a:ext cx="6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1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07563" name="Text Box 33">
              <a:extLst>
                <a:ext uri="{FF2B5EF4-FFF2-40B4-BE49-F238E27FC236}">
                  <a16:creationId xmlns:a16="http://schemas.microsoft.com/office/drawing/2014/main" id="{7541CF6F-2721-EC4E-9EC9-4103D02FF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3" y="3630"/>
              <a:ext cx="18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Llamada a un procedimiento remoto ubicado en un proceso diferente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564" name="Rectangle 34">
              <a:extLst>
                <a:ext uri="{FF2B5EF4-FFF2-40B4-BE49-F238E27FC236}">
                  <a16:creationId xmlns:a16="http://schemas.microsoft.com/office/drawing/2014/main" id="{16F9B000-6205-E748-A1AC-1758F1BF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2293"/>
              <a:ext cx="653" cy="1184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200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65" name="Rectangle 35">
              <a:extLst>
                <a:ext uri="{FF2B5EF4-FFF2-40B4-BE49-F238E27FC236}">
                  <a16:creationId xmlns:a16="http://schemas.microsoft.com/office/drawing/2014/main" id="{FD4BA476-2CAB-DA41-96FA-C7F44665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591"/>
              <a:ext cx="802" cy="211"/>
            </a:xfrm>
            <a:prstGeom prst="rect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proc1(arg1,arg2)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66" name="Rectangle 36">
              <a:extLst>
                <a:ext uri="{FF2B5EF4-FFF2-40B4-BE49-F238E27FC236}">
                  <a16:creationId xmlns:a16="http://schemas.microsoft.com/office/drawing/2014/main" id="{546B08CF-CEEA-8C41-A25D-552ED92BA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942"/>
              <a:ext cx="802" cy="211"/>
            </a:xfrm>
            <a:prstGeom prst="rect">
              <a:avLst/>
            </a:prstGeom>
            <a:solidFill>
              <a:srgbClr val="FFE885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return valor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07567" name="Freeform 37">
              <a:extLst>
                <a:ext uri="{FF2B5EF4-FFF2-40B4-BE49-F238E27FC236}">
                  <a16:creationId xmlns:a16="http://schemas.microsoft.com/office/drawing/2014/main" id="{8B9A6F2F-DE0E-4D43-88D1-B48C3F181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2351"/>
              <a:ext cx="497" cy="350"/>
            </a:xfrm>
            <a:custGeom>
              <a:avLst/>
              <a:gdLst>
                <a:gd name="T0" fmla="*/ 0 w 615"/>
                <a:gd name="T1" fmla="*/ 0 h 412"/>
                <a:gd name="T2" fmla="*/ 0 w 615"/>
                <a:gd name="T3" fmla="*/ 31 h 412"/>
                <a:gd name="T4" fmla="*/ 21 w 615"/>
                <a:gd name="T5" fmla="*/ 31 h 412"/>
                <a:gd name="T6" fmla="*/ 0 60000 65536"/>
                <a:gd name="T7" fmla="*/ 0 60000 65536"/>
                <a:gd name="T8" fmla="*/ 0 60000 65536"/>
                <a:gd name="T9" fmla="*/ 0 w 615"/>
                <a:gd name="T10" fmla="*/ 0 h 412"/>
                <a:gd name="T11" fmla="*/ 615 w 615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15" h="412">
                  <a:moveTo>
                    <a:pt x="0" y="0"/>
                  </a:moveTo>
                  <a:lnTo>
                    <a:pt x="0" y="412"/>
                  </a:lnTo>
                  <a:lnTo>
                    <a:pt x="615" y="412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68" name="Freeform 38">
              <a:extLst>
                <a:ext uri="{FF2B5EF4-FFF2-40B4-BE49-F238E27FC236}">
                  <a16:creationId xmlns:a16="http://schemas.microsoft.com/office/drawing/2014/main" id="{B0924F72-8A1D-B446-96D6-B076ED6E9F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46" y="2979"/>
              <a:ext cx="358" cy="483"/>
            </a:xfrm>
            <a:custGeom>
              <a:avLst/>
              <a:gdLst>
                <a:gd name="T0" fmla="*/ 0 w 615"/>
                <a:gd name="T1" fmla="*/ 0 h 412"/>
                <a:gd name="T2" fmla="*/ 0 w 615"/>
                <a:gd name="T3" fmla="*/ 5241 h 412"/>
                <a:gd name="T4" fmla="*/ 1 w 615"/>
                <a:gd name="T5" fmla="*/ 5241 h 412"/>
                <a:gd name="T6" fmla="*/ 0 60000 65536"/>
                <a:gd name="T7" fmla="*/ 0 60000 65536"/>
                <a:gd name="T8" fmla="*/ 0 60000 65536"/>
                <a:gd name="T9" fmla="*/ 0 w 615"/>
                <a:gd name="T10" fmla="*/ 0 h 412"/>
                <a:gd name="T11" fmla="*/ 615 w 615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15" h="412">
                  <a:moveTo>
                    <a:pt x="0" y="0"/>
                  </a:moveTo>
                  <a:lnTo>
                    <a:pt x="0" y="412"/>
                  </a:lnTo>
                  <a:lnTo>
                    <a:pt x="615" y="412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69" name="Freeform 39">
              <a:extLst>
                <a:ext uri="{FF2B5EF4-FFF2-40B4-BE49-F238E27FC236}">
                  <a16:creationId xmlns:a16="http://schemas.microsoft.com/office/drawing/2014/main" id="{56C4BCCA-F6EB-3B46-A663-F4DC2D13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701"/>
              <a:ext cx="498" cy="358"/>
            </a:xfrm>
            <a:custGeom>
              <a:avLst/>
              <a:gdLst>
                <a:gd name="T0" fmla="*/ 0 w 498"/>
                <a:gd name="T1" fmla="*/ 0 h 358"/>
                <a:gd name="T2" fmla="*/ 498 w 498"/>
                <a:gd name="T3" fmla="*/ 0 h 358"/>
                <a:gd name="T4" fmla="*/ 498 w 498"/>
                <a:gd name="T5" fmla="*/ 358 h 358"/>
                <a:gd name="T6" fmla="*/ 15 w 498"/>
                <a:gd name="T7" fmla="*/ 358 h 3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8"/>
                <a:gd name="T13" fmla="*/ 0 h 358"/>
                <a:gd name="T14" fmla="*/ 498 w 498"/>
                <a:gd name="T15" fmla="*/ 358 h 3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8" h="358">
                  <a:moveTo>
                    <a:pt x="0" y="0"/>
                  </a:moveTo>
                  <a:lnTo>
                    <a:pt x="498" y="0"/>
                  </a:lnTo>
                  <a:lnTo>
                    <a:pt x="498" y="358"/>
                  </a:lnTo>
                  <a:lnTo>
                    <a:pt x="15" y="35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7570" name="Text Box 40">
              <a:extLst>
                <a:ext uri="{FF2B5EF4-FFF2-40B4-BE49-F238E27FC236}">
                  <a16:creationId xmlns:a16="http://schemas.microsoft.com/office/drawing/2014/main" id="{CCC3E768-7C46-D24B-9E27-299F07D2A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" y="2105"/>
              <a:ext cx="6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2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41">
            <a:extLst>
              <a:ext uri="{FF2B5EF4-FFF2-40B4-BE49-F238E27FC236}">
                <a16:creationId xmlns:a16="http://schemas.microsoft.com/office/drawing/2014/main" id="{A9D02306-14A4-014F-BBAF-69ACB521FFA8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0"/>
            <a:ext cx="6729412" cy="2868613"/>
            <a:chOff x="430" y="0"/>
            <a:chExt cx="4239" cy="1807"/>
          </a:xfrm>
        </p:grpSpPr>
        <p:grpSp>
          <p:nvGrpSpPr>
            <p:cNvPr id="107549" name="Group 42">
              <a:extLst>
                <a:ext uri="{FF2B5EF4-FFF2-40B4-BE49-F238E27FC236}">
                  <a16:creationId xmlns:a16="http://schemas.microsoft.com/office/drawing/2014/main" id="{ED5CDD07-7BE1-8745-8860-4C6E5A9BE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" y="0"/>
              <a:ext cx="4239" cy="1807"/>
              <a:chOff x="582" y="990"/>
              <a:chExt cx="4279" cy="3287"/>
            </a:xfrm>
          </p:grpSpPr>
          <p:grpSp>
            <p:nvGrpSpPr>
              <p:cNvPr id="107552" name="Group 43">
                <a:extLst>
                  <a:ext uri="{FF2B5EF4-FFF2-40B4-BE49-F238E27FC236}">
                    <a16:creationId xmlns:a16="http://schemas.microsoft.com/office/drawing/2014/main" id="{2B040DC3-411D-2046-9F20-D65BE72A9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07554" name="Group 44">
                  <a:extLst>
                    <a:ext uri="{FF2B5EF4-FFF2-40B4-BE49-F238E27FC236}">
                      <a16:creationId xmlns:a16="http://schemas.microsoft.com/office/drawing/2014/main" id="{10768114-7DC2-F24E-9900-CCB826ABD4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07558" name="Rectangle 45">
                    <a:extLst>
                      <a:ext uri="{FF2B5EF4-FFF2-40B4-BE49-F238E27FC236}">
                        <a16:creationId xmlns:a16="http://schemas.microsoft.com/office/drawing/2014/main" id="{FD6F8BB5-B991-3143-8710-AB3710D139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59" name="Rectangle 46">
                    <a:extLst>
                      <a:ext uri="{FF2B5EF4-FFF2-40B4-BE49-F238E27FC236}">
                        <a16:creationId xmlns:a16="http://schemas.microsoft.com/office/drawing/2014/main" id="{B777417E-41F4-4D46-818B-0675E14B64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7555" name="Group 47">
                  <a:extLst>
                    <a:ext uri="{FF2B5EF4-FFF2-40B4-BE49-F238E27FC236}">
                      <a16:creationId xmlns:a16="http://schemas.microsoft.com/office/drawing/2014/main" id="{41278073-2C81-A14B-A659-F76356A0BC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07556" name="Rectangle 48">
                    <a:extLst>
                      <a:ext uri="{FF2B5EF4-FFF2-40B4-BE49-F238E27FC236}">
                        <a16:creationId xmlns:a16="http://schemas.microsoft.com/office/drawing/2014/main" id="{DF2D2502-C35F-0D4E-8E16-501D43E6DE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57" name="Rectangle 49">
                    <a:extLst>
                      <a:ext uri="{FF2B5EF4-FFF2-40B4-BE49-F238E27FC236}">
                        <a16:creationId xmlns:a16="http://schemas.microsoft.com/office/drawing/2014/main" id="{09BB068C-3075-C944-BDF4-0ED8121718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7553" name="Rectangle 50">
                <a:extLst>
                  <a:ext uri="{FF2B5EF4-FFF2-40B4-BE49-F238E27FC236}">
                    <a16:creationId xmlns:a16="http://schemas.microsoft.com/office/drawing/2014/main" id="{5C401BC6-1E61-864A-8B44-A01FE4554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50" name="Text Box 51">
              <a:extLst>
                <a:ext uri="{FF2B5EF4-FFF2-40B4-BE49-F238E27FC236}">
                  <a16:creationId xmlns:a16="http://schemas.microsoft.com/office/drawing/2014/main" id="{2949054A-FE19-234D-B461-AA945D73E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" y="1357"/>
              <a:ext cx="351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Declaración de procedimientos del proceso remoto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551" name="Rectangle 52">
              <a:extLst>
                <a:ext uri="{FF2B5EF4-FFF2-40B4-BE49-F238E27FC236}">
                  <a16:creationId xmlns:a16="http://schemas.microsoft.com/office/drawing/2014/main" id="{4272A0B4-4211-8641-BDDD-0AEEE28B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184"/>
              <a:ext cx="3428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8890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program </a:t>
              </a:r>
              <a:r>
                <a:rPr lang="en-GB" altLang="en-US" sz="1600" b="0">
                  <a:latin typeface="Arial Narrow" panose="020B0604020202020204" pitchFamily="34" charset="0"/>
                </a:rPr>
                <a:t>SUMA_PROG</a:t>
              </a: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 {   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       version </a:t>
              </a:r>
              <a:r>
                <a:rPr lang="en-GB" altLang="en-US" sz="1600" b="0">
                  <a:latin typeface="Arial Narrow" panose="020B0604020202020204" pitchFamily="34" charset="0"/>
                </a:rPr>
                <a:t>SUMA_VERS</a:t>
              </a: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 {	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 	int </a:t>
              </a:r>
              <a:r>
                <a:rPr lang="en-GB" altLang="en-US" sz="1600" b="0">
                  <a:latin typeface="Arial Narrow" panose="020B0604020202020204" pitchFamily="34" charset="0"/>
                </a:rPr>
                <a:t>SUMA</a:t>
              </a: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(</a:t>
              </a:r>
              <a:r>
                <a:rPr lang="en-GB" altLang="en-US" sz="1600" b="0">
                  <a:latin typeface="Arial Narrow" panose="020B0604020202020204" pitchFamily="34" charset="0"/>
                </a:rPr>
                <a:t>numeros</a:t>
              </a: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) </a:t>
              </a:r>
              <a:r>
                <a:rPr lang="en-GB" altLang="en-US" sz="1600" b="0">
                  <a:solidFill>
                    <a:srgbClr val="FF0000"/>
                  </a:solidFill>
                  <a:latin typeface="Arial Narrow" panose="020B0604020202020204" pitchFamily="34" charset="0"/>
                </a:rPr>
                <a:t>= 1;</a:t>
              </a:r>
              <a:r>
                <a:rPr lang="en-GB" altLang="en-US" sz="1600">
                  <a:solidFill>
                    <a:srgbClr val="FF6600"/>
                  </a:solidFill>
                  <a:latin typeface="Arial Narrow" panose="020B0604020202020204" pitchFamily="34" charset="0"/>
                </a:rPr>
                <a:t>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       } </a:t>
              </a:r>
              <a:r>
                <a:rPr lang="en-GB" altLang="en-US" sz="1600" b="0">
                  <a:solidFill>
                    <a:srgbClr val="FF0000"/>
                  </a:solidFill>
                  <a:latin typeface="Arial Narrow" panose="020B0604020202020204" pitchFamily="34" charset="0"/>
                </a:rPr>
                <a:t>= 1;</a:t>
              </a:r>
              <a:r>
                <a:rPr lang="en-GB" altLang="en-US" sz="1600">
                  <a:solidFill>
                    <a:srgbClr val="33CC33"/>
                  </a:solidFill>
                  <a:latin typeface="Arial Narrow" panose="020B0604020202020204" pitchFamily="34" charset="0"/>
                  <a:sym typeface="Wingdings" pitchFamily="2" charset="2"/>
                </a:rPr>
                <a:t> </a:t>
              </a: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		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n-GB" altLang="en-US" sz="1600" b="0">
                  <a:solidFill>
                    <a:srgbClr val="3333CC"/>
                  </a:solidFill>
                  <a:latin typeface="Arial Narrow" panose="020B0604020202020204" pitchFamily="34" charset="0"/>
                </a:rPr>
                <a:t>} </a:t>
              </a:r>
              <a:r>
                <a:rPr lang="en-GB" altLang="en-US" sz="1600" b="0">
                  <a:solidFill>
                    <a:srgbClr val="FF0000"/>
                  </a:solidFill>
                  <a:latin typeface="Arial Narrow" panose="020B0604020202020204" pitchFamily="34" charset="0"/>
                </a:rPr>
                <a:t>= 0x20000001;</a:t>
              </a:r>
              <a:r>
                <a:rPr lang="en-GB" altLang="en-US" sz="1600">
                  <a:solidFill>
                    <a:srgbClr val="CC3300"/>
                  </a:solidFill>
                  <a:latin typeface="Arial Narrow" panose="020B0604020202020204" pitchFamily="34" charset="0"/>
                </a:rPr>
                <a:t> </a:t>
              </a:r>
              <a:r>
                <a:rPr lang="en-GB" altLang="en-US" sz="1600" b="0">
                  <a:solidFill>
                    <a:srgbClr val="CC0000"/>
                  </a:solidFill>
                  <a:latin typeface="Arial Narrow" panose="020B0604020202020204" pitchFamily="34" charset="0"/>
                </a:rPr>
                <a:t>			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600" b="0">
                <a:solidFill>
                  <a:srgbClr val="CC0000"/>
                </a:solidFill>
                <a:latin typeface="Arial Narrow" panose="020B0604020202020204" pitchFamily="34" charset="0"/>
              </a:endParaRPr>
            </a:p>
          </p:txBody>
        </p:sp>
      </p:grpSp>
      <p:sp>
        <p:nvSpPr>
          <p:cNvPr id="1748021" name="Rectangle 53">
            <a:extLst>
              <a:ext uri="{FF2B5EF4-FFF2-40B4-BE49-F238E27FC236}">
                <a16:creationId xmlns:a16="http://schemas.microsoft.com/office/drawing/2014/main" id="{16C502F0-2D07-3A44-B980-3FDCFA364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50" y="977900"/>
            <a:ext cx="4211638" cy="257175"/>
          </a:xfrm>
          <a:prstGeom prst="rect">
            <a:avLst/>
          </a:prstGeom>
          <a:noFill/>
          <a:ln w="2222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n-US" sz="1400" b="0">
                <a:solidFill>
                  <a:srgbClr val="FF6600"/>
                </a:solidFill>
                <a:latin typeface="Arial Narrow" panose="020B0604020202020204" pitchFamily="34" charset="0"/>
              </a:rPr>
              <a:t>Número de procedimiento</a:t>
            </a:r>
          </a:p>
        </p:txBody>
      </p:sp>
      <p:sp>
        <p:nvSpPr>
          <p:cNvPr id="1748022" name="Rectangle 54">
            <a:extLst>
              <a:ext uri="{FF2B5EF4-FFF2-40B4-BE49-F238E27FC236}">
                <a16:creationId xmlns:a16="http://schemas.microsoft.com/office/drawing/2014/main" id="{A9B4B720-6DD7-7246-B1D2-C4A1582F0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1308100"/>
            <a:ext cx="4675188" cy="269875"/>
          </a:xfrm>
          <a:prstGeom prst="rect">
            <a:avLst/>
          </a:prstGeom>
          <a:noFill/>
          <a:ln w="2222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n-US" sz="1400" b="0">
                <a:solidFill>
                  <a:srgbClr val="FF6600"/>
                </a:solidFill>
                <a:latin typeface="Arial Narrow" panose="020B0604020202020204" pitchFamily="34" charset="0"/>
              </a:rPr>
              <a:t>Número de versión</a:t>
            </a:r>
          </a:p>
        </p:txBody>
      </p:sp>
      <p:sp>
        <p:nvSpPr>
          <p:cNvPr id="1748023" name="Rectangle 55">
            <a:extLst>
              <a:ext uri="{FF2B5EF4-FFF2-40B4-BE49-F238E27FC236}">
                <a16:creationId xmlns:a16="http://schemas.microsoft.com/office/drawing/2014/main" id="{8196AA8A-EDB5-D942-A8AD-6CCB07226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638300"/>
            <a:ext cx="5010150" cy="295275"/>
          </a:xfrm>
          <a:prstGeom prst="rect">
            <a:avLst/>
          </a:prstGeom>
          <a:noFill/>
          <a:ln w="2222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n-US" sz="1400" b="0">
                <a:solidFill>
                  <a:srgbClr val="FF6600"/>
                </a:solidFill>
                <a:latin typeface="Arial Narrow" panose="020B0604020202020204" pitchFamily="34" charset="0"/>
              </a:rPr>
              <a:t>Número de programa</a:t>
            </a:r>
          </a:p>
        </p:txBody>
      </p:sp>
      <p:grpSp>
        <p:nvGrpSpPr>
          <p:cNvPr id="15" name="Group 56">
            <a:extLst>
              <a:ext uri="{FF2B5EF4-FFF2-40B4-BE49-F238E27FC236}">
                <a16:creationId xmlns:a16="http://schemas.microsoft.com/office/drawing/2014/main" id="{10028E0C-7C21-824E-A7E8-F2794318E21E}"/>
              </a:ext>
            </a:extLst>
          </p:cNvPr>
          <p:cNvGrpSpPr>
            <a:grpSpLocks/>
          </p:cNvGrpSpPr>
          <p:nvPr/>
        </p:nvGrpSpPr>
        <p:grpSpPr bwMode="auto">
          <a:xfrm>
            <a:off x="2997200" y="2827338"/>
            <a:ext cx="5080000" cy="2393950"/>
            <a:chOff x="1888" y="1781"/>
            <a:chExt cx="3200" cy="1508"/>
          </a:xfrm>
        </p:grpSpPr>
        <p:grpSp>
          <p:nvGrpSpPr>
            <p:cNvPr id="107538" name="Group 57">
              <a:extLst>
                <a:ext uri="{FF2B5EF4-FFF2-40B4-BE49-F238E27FC236}">
                  <a16:creationId xmlns:a16="http://schemas.microsoft.com/office/drawing/2014/main" id="{6BC74A85-0E32-2740-90D9-3722278D0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8" y="1781"/>
              <a:ext cx="3200" cy="1508"/>
              <a:chOff x="582" y="990"/>
              <a:chExt cx="4279" cy="3287"/>
            </a:xfrm>
          </p:grpSpPr>
          <p:grpSp>
            <p:nvGrpSpPr>
              <p:cNvPr id="107541" name="Group 58">
                <a:extLst>
                  <a:ext uri="{FF2B5EF4-FFF2-40B4-BE49-F238E27FC236}">
                    <a16:creationId xmlns:a16="http://schemas.microsoft.com/office/drawing/2014/main" id="{CAF17AB2-66D6-5B4A-A249-23CBA270D0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07543" name="Group 59">
                  <a:extLst>
                    <a:ext uri="{FF2B5EF4-FFF2-40B4-BE49-F238E27FC236}">
                      <a16:creationId xmlns:a16="http://schemas.microsoft.com/office/drawing/2014/main" id="{667CD3F4-A3AB-8440-B171-EB7F9E396C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07547" name="Rectangle 60">
                    <a:extLst>
                      <a:ext uri="{FF2B5EF4-FFF2-40B4-BE49-F238E27FC236}">
                        <a16:creationId xmlns:a16="http://schemas.microsoft.com/office/drawing/2014/main" id="{D3ACF959-C011-2F4E-8E97-78AA0314CC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48" name="Rectangle 61">
                    <a:extLst>
                      <a:ext uri="{FF2B5EF4-FFF2-40B4-BE49-F238E27FC236}">
                        <a16:creationId xmlns:a16="http://schemas.microsoft.com/office/drawing/2014/main" id="{D974D8F8-CDDF-524E-BDB2-6345458DB8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7544" name="Group 62">
                  <a:extLst>
                    <a:ext uri="{FF2B5EF4-FFF2-40B4-BE49-F238E27FC236}">
                      <a16:creationId xmlns:a16="http://schemas.microsoft.com/office/drawing/2014/main" id="{4D8DBBDB-C401-8248-B474-59D4C7C4B8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07545" name="Rectangle 63">
                    <a:extLst>
                      <a:ext uri="{FF2B5EF4-FFF2-40B4-BE49-F238E27FC236}">
                        <a16:creationId xmlns:a16="http://schemas.microsoft.com/office/drawing/2014/main" id="{A916E541-35D2-BD4E-8897-DC878C8276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46" name="Rectangle 64">
                    <a:extLst>
                      <a:ext uri="{FF2B5EF4-FFF2-40B4-BE49-F238E27FC236}">
                        <a16:creationId xmlns:a16="http://schemas.microsoft.com/office/drawing/2014/main" id="{B4695D2A-9E25-2A43-B70A-EAEC23F35C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22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7542" name="Rectangle 65">
                <a:extLst>
                  <a:ext uri="{FF2B5EF4-FFF2-40B4-BE49-F238E27FC236}">
                    <a16:creationId xmlns:a16="http://schemas.microsoft.com/office/drawing/2014/main" id="{98737766-F8EF-3D48-ADAA-F857F77A2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39" name="Rectangle 66">
              <a:extLst>
                <a:ext uri="{FF2B5EF4-FFF2-40B4-BE49-F238E27FC236}">
                  <a16:creationId xmlns:a16="http://schemas.microsoft.com/office/drawing/2014/main" id="{65CEB7DE-8C4E-964C-ACF6-72408677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005"/>
              <a:ext cx="2689" cy="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8890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00000000 - 0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1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FFFFFFF</a:t>
              </a:r>
              <a:r>
                <a:rPr lang="es-ES" altLang="en-US" sz="1600" b="0">
                  <a:latin typeface="Arial Narrow" panose="020B0604020202020204" pitchFamily="34" charset="0"/>
                </a:rPr>
                <a:t>: Definidos por Sun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20000000 - 0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3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FFFFFFF</a:t>
              </a:r>
              <a:r>
                <a:rPr lang="es-ES" altLang="en-US" sz="1600" b="0">
                  <a:latin typeface="Arial Narrow" panose="020B0604020202020204" pitchFamily="34" charset="0"/>
                </a:rPr>
                <a:t>: </a:t>
              </a:r>
              <a:r>
                <a:rPr lang="es-ES" altLang="en-US" sz="1600">
                  <a:latin typeface="Arial Narrow" panose="020B0604020202020204" pitchFamily="34" charset="0"/>
                </a:rPr>
                <a:t>Definidos por el usuario</a:t>
              </a:r>
              <a:r>
                <a:rPr lang="es-ES" altLang="en-US" sz="1600" b="0">
                  <a:latin typeface="Arial Narrow" panose="020B0604020202020204" pitchFamily="34" charset="0"/>
                </a:rPr>
                <a:t>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40000000 - 0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5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FFFFFFF</a:t>
              </a:r>
              <a:r>
                <a:rPr lang="es-ES" altLang="en-US" sz="1600" b="0">
                  <a:latin typeface="Arial Narrow" panose="020B0604020202020204" pitchFamily="34" charset="0"/>
                </a:rPr>
                <a:t>: Temporales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Tx/>
                <a:buNone/>
              </a:pPr>
              <a:r>
                <a:rPr lang="es-ES" altLang="en-US" sz="1600" b="0">
                  <a:latin typeface="Arial Narrow" panose="020B0604020202020204" pitchFamily="34" charset="0"/>
                </a:rPr>
                <a:t>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</a:t>
              </a:r>
              <a:r>
                <a:rPr lang="es-ES" altLang="en-US" sz="1600" b="0">
                  <a:latin typeface="Arial Narrow" panose="020B0604020202020204" pitchFamily="34" charset="0"/>
                </a:rPr>
                <a:t>60000000 - 0</a:t>
              </a:r>
              <a:r>
                <a:rPr lang="es-ES" altLang="en-US" sz="1600" b="0" i="1">
                  <a:latin typeface="Arial Narrow" panose="020B0604020202020204" pitchFamily="34" charset="0"/>
                </a:rPr>
                <a:t>xFFFFFFFF</a:t>
              </a:r>
              <a:r>
                <a:rPr lang="es-ES" altLang="en-US" sz="1600" b="0">
                  <a:latin typeface="Arial Narrow" panose="020B0604020202020204" pitchFamily="34" charset="0"/>
                </a:rPr>
                <a:t>: Reservados</a:t>
              </a:r>
              <a:r>
                <a:rPr lang="es-ES" altLang="en-US" sz="1600" b="0">
                  <a:solidFill>
                    <a:srgbClr val="CC0000"/>
                  </a:solidFill>
                  <a:latin typeface="Arial Narrow" panose="020B0604020202020204" pitchFamily="34" charset="0"/>
                </a:rPr>
                <a:t> </a:t>
              </a:r>
              <a:r>
                <a:rPr lang="en-GB" altLang="en-US" sz="1600" b="0">
                  <a:solidFill>
                    <a:srgbClr val="CC0000"/>
                  </a:solidFill>
                  <a:latin typeface="Arial Narrow" panose="020B0604020202020204" pitchFamily="34" charset="0"/>
                </a:rPr>
                <a:t>			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600" b="0">
                <a:solidFill>
                  <a:srgbClr val="CC0000"/>
                </a:solidFill>
                <a:latin typeface="Arial Narrow" panose="020B0604020202020204" pitchFamily="34" charset="0"/>
              </a:endParaRPr>
            </a:p>
          </p:txBody>
        </p:sp>
        <p:sp>
          <p:nvSpPr>
            <p:cNvPr id="107540" name="Text Box 67">
              <a:extLst>
                <a:ext uri="{FF2B5EF4-FFF2-40B4-BE49-F238E27FC236}">
                  <a16:creationId xmlns:a16="http://schemas.microsoft.com/office/drawing/2014/main" id="{372B683D-E06F-8340-A049-E6C122EA9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" y="2907"/>
              <a:ext cx="27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Obtención del número de programa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48036" name="Rectangle 68">
            <a:extLst>
              <a:ext uri="{FF2B5EF4-FFF2-40B4-BE49-F238E27FC236}">
                <a16:creationId xmlns:a16="http://schemas.microsoft.com/office/drawing/2014/main" id="{B1E93894-D192-E640-BF5B-37C4B7C8F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538" y="3444875"/>
            <a:ext cx="4391025" cy="322263"/>
          </a:xfrm>
          <a:prstGeom prst="rect">
            <a:avLst/>
          </a:prstGeom>
          <a:noFill/>
          <a:ln w="22225" algn="ctr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400">
              <a:latin typeface="Arial" panose="020B0604020202020204" pitchFamily="34" charset="0"/>
            </a:endParaRPr>
          </a:p>
        </p:txBody>
      </p:sp>
      <p:grpSp>
        <p:nvGrpSpPr>
          <p:cNvPr id="20" name="Group 69">
            <a:extLst>
              <a:ext uri="{FF2B5EF4-FFF2-40B4-BE49-F238E27FC236}">
                <a16:creationId xmlns:a16="http://schemas.microsoft.com/office/drawing/2014/main" id="{9271C3AC-DC7D-544B-AC78-6095F1B5E405}"/>
              </a:ext>
            </a:extLst>
          </p:cNvPr>
          <p:cNvGrpSpPr>
            <a:grpSpLocks/>
          </p:cNvGrpSpPr>
          <p:nvPr/>
        </p:nvGrpSpPr>
        <p:grpSpPr bwMode="auto">
          <a:xfrm rot="3824480">
            <a:off x="5768975" y="2224088"/>
            <a:ext cx="1443038" cy="569912"/>
            <a:chOff x="3923" y="3353"/>
            <a:chExt cx="236" cy="167"/>
          </a:xfrm>
        </p:grpSpPr>
        <p:sp>
          <p:nvSpPr>
            <p:cNvPr id="107536" name="Freeform 70">
              <a:extLst>
                <a:ext uri="{FF2B5EF4-FFF2-40B4-BE49-F238E27FC236}">
                  <a16:creationId xmlns:a16="http://schemas.microsoft.com/office/drawing/2014/main" id="{06B9A362-5CDD-094F-8F73-EDDC79B44E97}"/>
                </a:ext>
              </a:extLst>
            </p:cNvPr>
            <p:cNvSpPr>
              <a:spLocks/>
            </p:cNvSpPr>
            <p:nvPr/>
          </p:nvSpPr>
          <p:spPr bwMode="auto">
            <a:xfrm rot="759419">
              <a:off x="3937" y="3366"/>
              <a:ext cx="222" cy="154"/>
            </a:xfrm>
            <a:custGeom>
              <a:avLst/>
              <a:gdLst>
                <a:gd name="T0" fmla="*/ 0 w 272"/>
                <a:gd name="T1" fmla="*/ 5 h 195"/>
                <a:gd name="T2" fmla="*/ 2 w 272"/>
                <a:gd name="T3" fmla="*/ 3 h 195"/>
                <a:gd name="T4" fmla="*/ 4 w 272"/>
                <a:gd name="T5" fmla="*/ 2 h 195"/>
                <a:gd name="T6" fmla="*/ 7 w 272"/>
                <a:gd name="T7" fmla="*/ 2 h 195"/>
                <a:gd name="T8" fmla="*/ 7 w 272"/>
                <a:gd name="T9" fmla="*/ 3 h 195"/>
                <a:gd name="T10" fmla="*/ 11 w 272"/>
                <a:gd name="T11" fmla="*/ 2 h 195"/>
                <a:gd name="T12" fmla="*/ 7 w 272"/>
                <a:gd name="T13" fmla="*/ 0 h 195"/>
                <a:gd name="T14" fmla="*/ 7 w 272"/>
                <a:gd name="T15" fmla="*/ 2 h 195"/>
                <a:gd name="T16" fmla="*/ 5 w 272"/>
                <a:gd name="T17" fmla="*/ 2 h 195"/>
                <a:gd name="T18" fmla="*/ 2 w 272"/>
                <a:gd name="T19" fmla="*/ 2 h 195"/>
                <a:gd name="T20" fmla="*/ 0 w 272"/>
                <a:gd name="T21" fmla="*/ 5 h 1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2"/>
                <a:gd name="T34" fmla="*/ 0 h 195"/>
                <a:gd name="T35" fmla="*/ 272 w 272"/>
                <a:gd name="T36" fmla="*/ 195 h 19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2" h="195">
                  <a:moveTo>
                    <a:pt x="0" y="195"/>
                  </a:moveTo>
                  <a:cubicBezTo>
                    <a:pt x="27" y="155"/>
                    <a:pt x="29" y="153"/>
                    <a:pt x="46" y="142"/>
                  </a:cubicBezTo>
                  <a:cubicBezTo>
                    <a:pt x="64" y="128"/>
                    <a:pt x="87" y="115"/>
                    <a:pt x="108" y="108"/>
                  </a:cubicBezTo>
                  <a:cubicBezTo>
                    <a:pt x="129" y="101"/>
                    <a:pt x="160" y="97"/>
                    <a:pt x="170" y="102"/>
                  </a:cubicBezTo>
                  <a:lnTo>
                    <a:pt x="170" y="137"/>
                  </a:lnTo>
                  <a:lnTo>
                    <a:pt x="272" y="65"/>
                  </a:lnTo>
                  <a:cubicBezTo>
                    <a:pt x="272" y="65"/>
                    <a:pt x="225" y="32"/>
                    <a:pt x="177" y="0"/>
                  </a:cubicBezTo>
                  <a:cubicBezTo>
                    <a:pt x="171" y="36"/>
                    <a:pt x="173" y="37"/>
                    <a:pt x="173" y="37"/>
                  </a:cubicBezTo>
                  <a:cubicBezTo>
                    <a:pt x="112" y="56"/>
                    <a:pt x="132" y="49"/>
                    <a:pt x="112" y="56"/>
                  </a:cubicBezTo>
                  <a:cubicBezTo>
                    <a:pt x="90" y="67"/>
                    <a:pt x="61" y="79"/>
                    <a:pt x="42" y="102"/>
                  </a:cubicBezTo>
                  <a:cubicBezTo>
                    <a:pt x="23" y="125"/>
                    <a:pt x="9" y="176"/>
                    <a:pt x="0" y="195"/>
                  </a:cubicBez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07537" name="Freeform 71">
              <a:extLst>
                <a:ext uri="{FF2B5EF4-FFF2-40B4-BE49-F238E27FC236}">
                  <a16:creationId xmlns:a16="http://schemas.microsoft.com/office/drawing/2014/main" id="{33514470-8EDF-3542-A502-AC92D4CC00A2}"/>
                </a:ext>
              </a:extLst>
            </p:cNvPr>
            <p:cNvSpPr>
              <a:spLocks/>
            </p:cNvSpPr>
            <p:nvPr/>
          </p:nvSpPr>
          <p:spPr bwMode="auto">
            <a:xfrm rot="759419">
              <a:off x="3923" y="3353"/>
              <a:ext cx="224" cy="152"/>
            </a:xfrm>
            <a:custGeom>
              <a:avLst/>
              <a:gdLst>
                <a:gd name="T0" fmla="*/ 0 w 272"/>
                <a:gd name="T1" fmla="*/ 3 h 195"/>
                <a:gd name="T2" fmla="*/ 2 w 272"/>
                <a:gd name="T3" fmla="*/ 2 h 195"/>
                <a:gd name="T4" fmla="*/ 5 w 272"/>
                <a:gd name="T5" fmla="*/ 2 h 195"/>
                <a:gd name="T6" fmla="*/ 8 w 272"/>
                <a:gd name="T7" fmla="*/ 2 h 195"/>
                <a:gd name="T8" fmla="*/ 8 w 272"/>
                <a:gd name="T9" fmla="*/ 2 h 195"/>
                <a:gd name="T10" fmla="*/ 12 w 272"/>
                <a:gd name="T11" fmla="*/ 2 h 195"/>
                <a:gd name="T12" fmla="*/ 8 w 272"/>
                <a:gd name="T13" fmla="*/ 0 h 195"/>
                <a:gd name="T14" fmla="*/ 8 w 272"/>
                <a:gd name="T15" fmla="*/ 2 h 195"/>
                <a:gd name="T16" fmla="*/ 5 w 272"/>
                <a:gd name="T17" fmla="*/ 2 h 195"/>
                <a:gd name="T18" fmla="*/ 2 w 272"/>
                <a:gd name="T19" fmla="*/ 2 h 195"/>
                <a:gd name="T20" fmla="*/ 0 w 272"/>
                <a:gd name="T21" fmla="*/ 3 h 1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2"/>
                <a:gd name="T34" fmla="*/ 0 h 195"/>
                <a:gd name="T35" fmla="*/ 272 w 272"/>
                <a:gd name="T36" fmla="*/ 195 h 19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2" h="195">
                  <a:moveTo>
                    <a:pt x="0" y="195"/>
                  </a:moveTo>
                  <a:cubicBezTo>
                    <a:pt x="27" y="155"/>
                    <a:pt x="29" y="153"/>
                    <a:pt x="46" y="142"/>
                  </a:cubicBezTo>
                  <a:cubicBezTo>
                    <a:pt x="64" y="128"/>
                    <a:pt x="87" y="115"/>
                    <a:pt x="108" y="108"/>
                  </a:cubicBezTo>
                  <a:cubicBezTo>
                    <a:pt x="129" y="101"/>
                    <a:pt x="160" y="97"/>
                    <a:pt x="170" y="102"/>
                  </a:cubicBezTo>
                  <a:lnTo>
                    <a:pt x="170" y="137"/>
                  </a:lnTo>
                  <a:lnTo>
                    <a:pt x="272" y="65"/>
                  </a:lnTo>
                  <a:cubicBezTo>
                    <a:pt x="272" y="65"/>
                    <a:pt x="225" y="32"/>
                    <a:pt x="177" y="0"/>
                  </a:cubicBezTo>
                  <a:cubicBezTo>
                    <a:pt x="171" y="36"/>
                    <a:pt x="173" y="37"/>
                    <a:pt x="173" y="37"/>
                  </a:cubicBezTo>
                  <a:cubicBezTo>
                    <a:pt x="112" y="56"/>
                    <a:pt x="132" y="49"/>
                    <a:pt x="112" y="56"/>
                  </a:cubicBezTo>
                  <a:cubicBezTo>
                    <a:pt x="90" y="67"/>
                    <a:pt x="61" y="79"/>
                    <a:pt x="42" y="102"/>
                  </a:cubicBezTo>
                  <a:cubicBezTo>
                    <a:pt x="23" y="125"/>
                    <a:pt x="9" y="176"/>
                    <a:pt x="0" y="195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479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479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47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47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79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7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7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7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7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7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47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47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47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47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7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7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47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47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47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47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47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47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47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47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47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47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74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74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74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74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748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1748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1748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74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47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747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747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47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747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747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747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747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747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747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747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747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47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747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747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47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747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747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7970" grpId="0"/>
      <p:bldP spid="1747971" grpId="0" autoUpdateAnimBg="0"/>
      <p:bldP spid="1748021" grpId="0" animBg="1"/>
      <p:bldP spid="1748021" grpId="1" animBg="1"/>
      <p:bldP spid="1748022" grpId="0" animBg="1"/>
      <p:bldP spid="1748022" grpId="1" animBg="1"/>
      <p:bldP spid="1748023" grpId="0" animBg="1"/>
      <p:bldP spid="1748023" grpId="1" animBg="1"/>
      <p:bldP spid="1748036" grpId="0" animBg="1"/>
      <p:bldP spid="17480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4">
            <a:extLst>
              <a:ext uri="{FF2B5EF4-FFF2-40B4-BE49-F238E27FC236}">
                <a16:creationId xmlns:a16="http://schemas.microsoft.com/office/drawing/2014/main" id="{00D3F1D2-F32B-2048-8D1C-BDF882E94CBF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8951" cy="625475"/>
            <a:chOff x="34" y="792"/>
            <a:chExt cx="1108" cy="394"/>
          </a:xfrm>
        </p:grpSpPr>
        <p:grpSp>
          <p:nvGrpSpPr>
            <p:cNvPr id="109684" name="Group 5">
              <a:extLst>
                <a:ext uri="{FF2B5EF4-FFF2-40B4-BE49-F238E27FC236}">
                  <a16:creationId xmlns:a16="http://schemas.microsoft.com/office/drawing/2014/main" id="{A78D5BA0-80B1-554F-8AF6-DA3759CC10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" y="994"/>
              <a:ext cx="1056" cy="192"/>
              <a:chOff x="85" y="728"/>
              <a:chExt cx="1056" cy="192"/>
            </a:xfrm>
          </p:grpSpPr>
          <p:sp>
            <p:nvSpPr>
              <p:cNvPr id="109686" name="AutoShape 6">
                <a:extLst>
                  <a:ext uri="{FF2B5EF4-FFF2-40B4-BE49-F238E27FC236}">
                    <a16:creationId xmlns:a16="http://schemas.microsoft.com/office/drawing/2014/main" id="{D9EFF144-9B15-C045-8DE1-A4C749222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66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9687" name="Text Box 7">
                <a:extLst>
                  <a:ext uri="{FF2B5EF4-FFF2-40B4-BE49-F238E27FC236}">
                    <a16:creationId xmlns:a16="http://schemas.microsoft.com/office/drawing/2014/main" id="{A7714B64-D06F-724B-AB06-20FABBB64A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" y="728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09685" name="Freeform 8">
              <a:extLst>
                <a:ext uri="{FF2B5EF4-FFF2-40B4-BE49-F238E27FC236}">
                  <a16:creationId xmlns:a16="http://schemas.microsoft.com/office/drawing/2014/main" id="{6ED699C6-1084-D644-8FA7-C5A815170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21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E50717E-475E-B547-B744-2B38BD793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modelos de comunicación</a:t>
            </a:r>
          </a:p>
        </p:txBody>
      </p:sp>
      <p:sp>
        <p:nvSpPr>
          <p:cNvPr id="109572" name="Text Box 3">
            <a:extLst>
              <a:ext uri="{FF2B5EF4-FFF2-40B4-BE49-F238E27FC236}">
                <a16:creationId xmlns:a16="http://schemas.microsoft.com/office/drawing/2014/main" id="{34404680-AD0A-2142-8966-247C8D0F0BE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sun rpc</a:t>
            </a: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FB4F67AB-48A2-4D46-A0AD-0FF1A20425A0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549275"/>
            <a:ext cx="7951788" cy="6342063"/>
            <a:chOff x="360" y="363"/>
            <a:chExt cx="5009" cy="3995"/>
          </a:xfrm>
        </p:grpSpPr>
        <p:grpSp>
          <p:nvGrpSpPr>
            <p:cNvPr id="109674" name="Group 125">
              <a:extLst>
                <a:ext uri="{FF2B5EF4-FFF2-40B4-BE49-F238E27FC236}">
                  <a16:creationId xmlns:a16="http://schemas.microsoft.com/office/drawing/2014/main" id="{ECDD9095-E49D-AD4C-821D-6AE4C6582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" y="363"/>
              <a:ext cx="5009" cy="3995"/>
              <a:chOff x="582" y="990"/>
              <a:chExt cx="4279" cy="3287"/>
            </a:xfrm>
          </p:grpSpPr>
          <p:grpSp>
            <p:nvGrpSpPr>
              <p:cNvPr id="109676" name="Group 126">
                <a:extLst>
                  <a:ext uri="{FF2B5EF4-FFF2-40B4-BE49-F238E27FC236}">
                    <a16:creationId xmlns:a16="http://schemas.microsoft.com/office/drawing/2014/main" id="{C865A20B-9B43-B847-AAA9-BF15152F7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09678" name="Group 127">
                  <a:extLst>
                    <a:ext uri="{FF2B5EF4-FFF2-40B4-BE49-F238E27FC236}">
                      <a16:creationId xmlns:a16="http://schemas.microsoft.com/office/drawing/2014/main" id="{351CB218-8DAD-6043-BA86-2EDA406379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09682" name="Rectangle 128">
                    <a:extLst>
                      <a:ext uri="{FF2B5EF4-FFF2-40B4-BE49-F238E27FC236}">
                        <a16:creationId xmlns:a16="http://schemas.microsoft.com/office/drawing/2014/main" id="{DAA70ADE-E42A-CA43-8140-927AAA2221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683" name="Rectangle 129">
                    <a:extLst>
                      <a:ext uri="{FF2B5EF4-FFF2-40B4-BE49-F238E27FC236}">
                        <a16:creationId xmlns:a16="http://schemas.microsoft.com/office/drawing/2014/main" id="{C4811F46-8412-7F4C-A345-D45AC389A2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9679" name="Group 130">
                  <a:extLst>
                    <a:ext uri="{FF2B5EF4-FFF2-40B4-BE49-F238E27FC236}">
                      <a16:creationId xmlns:a16="http://schemas.microsoft.com/office/drawing/2014/main" id="{CAE55A1C-97A7-E647-96E1-5BE1B45D1C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09680" name="Rectangle 131">
                    <a:extLst>
                      <a:ext uri="{FF2B5EF4-FFF2-40B4-BE49-F238E27FC236}">
                        <a16:creationId xmlns:a16="http://schemas.microsoft.com/office/drawing/2014/main" id="{2C2F4E1C-0949-DC47-B6B0-AADFDFE207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681" name="Rectangle 132">
                    <a:extLst>
                      <a:ext uri="{FF2B5EF4-FFF2-40B4-BE49-F238E27FC236}">
                        <a16:creationId xmlns:a16="http://schemas.microsoft.com/office/drawing/2014/main" id="{971C1C6B-2E13-F14D-8559-170B8DFED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9677" name="Rectangle 133">
                <a:extLst>
                  <a:ext uri="{FF2B5EF4-FFF2-40B4-BE49-F238E27FC236}">
                    <a16:creationId xmlns:a16="http://schemas.microsoft.com/office/drawing/2014/main" id="{277ED929-4DB1-1D44-8553-93E7048D5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675" name="Text Box 134">
              <a:extLst>
                <a:ext uri="{FF2B5EF4-FFF2-40B4-BE49-F238E27FC236}">
                  <a16:creationId xmlns:a16="http://schemas.microsoft.com/office/drawing/2014/main" id="{783535F6-3831-EA47-BB95-F9AC18B59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618"/>
              <a:ext cx="38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Aft>
                  <a:spcPct val="30000"/>
                </a:spcAft>
                <a:buFontTx/>
                <a:buNone/>
              </a:pPr>
              <a:r>
                <a:rPr lang="es-ES_tradnl" altLang="en-US" sz="2000">
                  <a:solidFill>
                    <a:srgbClr val="0099CC"/>
                  </a:solidFill>
                </a:rPr>
                <a:t>Funcionamiento de RPC</a:t>
              </a:r>
              <a:endParaRPr lang="es-ES" altLang="en-US" sz="1800" b="0">
                <a:latin typeface="Arial Narrow" panose="020B0604020202020204" pitchFamily="34" charset="0"/>
              </a:endParaRPr>
            </a:p>
          </p:txBody>
        </p:sp>
      </p:grpSp>
      <p:grpSp>
        <p:nvGrpSpPr>
          <p:cNvPr id="9" name="Group 135">
            <a:extLst>
              <a:ext uri="{FF2B5EF4-FFF2-40B4-BE49-F238E27FC236}">
                <a16:creationId xmlns:a16="http://schemas.microsoft.com/office/drawing/2014/main" id="{D60468D9-BA75-2045-87F9-389F870F08AD}"/>
              </a:ext>
            </a:extLst>
          </p:cNvPr>
          <p:cNvGrpSpPr>
            <a:grpSpLocks/>
          </p:cNvGrpSpPr>
          <p:nvPr/>
        </p:nvGrpSpPr>
        <p:grpSpPr bwMode="auto">
          <a:xfrm>
            <a:off x="1312863" y="1495425"/>
            <a:ext cx="3876675" cy="274638"/>
            <a:chOff x="475" y="503"/>
            <a:chExt cx="2879" cy="181"/>
          </a:xfrm>
        </p:grpSpPr>
        <p:sp>
          <p:nvSpPr>
            <p:cNvPr id="109672" name="Oval 136">
              <a:extLst>
                <a:ext uri="{FF2B5EF4-FFF2-40B4-BE49-F238E27FC236}">
                  <a16:creationId xmlns:a16="http://schemas.microsoft.com/office/drawing/2014/main" id="{799EEC88-7D7B-474D-8D4B-1D5D6F2FA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514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1</a:t>
              </a:r>
            </a:p>
          </p:txBody>
        </p:sp>
        <p:sp>
          <p:nvSpPr>
            <p:cNvPr id="109673" name="Text Box 137">
              <a:extLst>
                <a:ext uri="{FF2B5EF4-FFF2-40B4-BE49-F238E27FC236}">
                  <a16:creationId xmlns:a16="http://schemas.microsoft.com/office/drawing/2014/main" id="{83AEAD4C-D56A-714F-8FD5-81FC27BDB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503"/>
              <a:ext cx="266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Registro del servicio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138">
            <a:extLst>
              <a:ext uri="{FF2B5EF4-FFF2-40B4-BE49-F238E27FC236}">
                <a16:creationId xmlns:a16="http://schemas.microsoft.com/office/drawing/2014/main" id="{5DA9807A-D781-6F4A-8AAC-F4AB854A5BB3}"/>
              </a:ext>
            </a:extLst>
          </p:cNvPr>
          <p:cNvGrpSpPr>
            <a:grpSpLocks/>
          </p:cNvGrpSpPr>
          <p:nvPr/>
        </p:nvGrpSpPr>
        <p:grpSpPr bwMode="auto">
          <a:xfrm>
            <a:off x="1312863" y="1749425"/>
            <a:ext cx="5918200" cy="274638"/>
            <a:chOff x="475" y="687"/>
            <a:chExt cx="4396" cy="181"/>
          </a:xfrm>
        </p:grpSpPr>
        <p:sp>
          <p:nvSpPr>
            <p:cNvPr id="109670" name="Oval 139">
              <a:extLst>
                <a:ext uri="{FF2B5EF4-FFF2-40B4-BE49-F238E27FC236}">
                  <a16:creationId xmlns:a16="http://schemas.microsoft.com/office/drawing/2014/main" id="{7DA233DF-EA86-5E47-BB84-AD9AA0E46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2</a:t>
              </a:r>
            </a:p>
          </p:txBody>
        </p:sp>
        <p:sp>
          <p:nvSpPr>
            <p:cNvPr id="109671" name="Text Box 140">
              <a:extLst>
                <a:ext uri="{FF2B5EF4-FFF2-40B4-BE49-F238E27FC236}">
                  <a16:creationId xmlns:a16="http://schemas.microsoft.com/office/drawing/2014/main" id="{7DA49BF0-A34E-FB41-8B86-F7312237D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Cliente realiza petición al servicio remoto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141">
            <a:extLst>
              <a:ext uri="{FF2B5EF4-FFF2-40B4-BE49-F238E27FC236}">
                <a16:creationId xmlns:a16="http://schemas.microsoft.com/office/drawing/2014/main" id="{7F0609C2-2914-5A42-BEF8-FDA5C5277664}"/>
              </a:ext>
            </a:extLst>
          </p:cNvPr>
          <p:cNvGrpSpPr>
            <a:grpSpLocks/>
          </p:cNvGrpSpPr>
          <p:nvPr/>
        </p:nvGrpSpPr>
        <p:grpSpPr bwMode="auto">
          <a:xfrm>
            <a:off x="1312863" y="2003425"/>
            <a:ext cx="5918200" cy="274638"/>
            <a:chOff x="475" y="687"/>
            <a:chExt cx="4396" cy="181"/>
          </a:xfrm>
        </p:grpSpPr>
        <p:sp>
          <p:nvSpPr>
            <p:cNvPr id="109668" name="Oval 142">
              <a:extLst>
                <a:ext uri="{FF2B5EF4-FFF2-40B4-BE49-F238E27FC236}">
                  <a16:creationId xmlns:a16="http://schemas.microsoft.com/office/drawing/2014/main" id="{735B323A-2EFD-444A-A199-EC61288BD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3</a:t>
              </a:r>
            </a:p>
          </p:txBody>
        </p:sp>
        <p:sp>
          <p:nvSpPr>
            <p:cNvPr id="109669" name="Text Box 143">
              <a:extLst>
                <a:ext uri="{FF2B5EF4-FFF2-40B4-BE49-F238E27FC236}">
                  <a16:creationId xmlns:a16="http://schemas.microsoft.com/office/drawing/2014/main" id="{C2A7FB16-6101-C348-ACF8-8CB5CE793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Portmap envía el puerto de conexión del servicio requerido al cliente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EDD8F6D0-77DE-3E42-B30F-8BFAC458782D}"/>
              </a:ext>
            </a:extLst>
          </p:cNvPr>
          <p:cNvGrpSpPr>
            <a:grpSpLocks/>
          </p:cNvGrpSpPr>
          <p:nvPr/>
        </p:nvGrpSpPr>
        <p:grpSpPr bwMode="auto">
          <a:xfrm>
            <a:off x="1312863" y="2257425"/>
            <a:ext cx="5918200" cy="274638"/>
            <a:chOff x="475" y="687"/>
            <a:chExt cx="4396" cy="181"/>
          </a:xfrm>
        </p:grpSpPr>
        <p:sp>
          <p:nvSpPr>
            <p:cNvPr id="109666" name="Oval 145">
              <a:extLst>
                <a:ext uri="{FF2B5EF4-FFF2-40B4-BE49-F238E27FC236}">
                  <a16:creationId xmlns:a16="http://schemas.microsoft.com/office/drawing/2014/main" id="{84C61F41-9E04-D243-A301-4A4F39A1B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4</a:t>
              </a:r>
            </a:p>
          </p:txBody>
        </p:sp>
        <p:sp>
          <p:nvSpPr>
            <p:cNvPr id="109667" name="Text Box 146">
              <a:extLst>
                <a:ext uri="{FF2B5EF4-FFF2-40B4-BE49-F238E27FC236}">
                  <a16:creationId xmlns:a16="http://schemas.microsoft.com/office/drawing/2014/main" id="{C4723965-F2C7-3A40-80D1-B70CB45F6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cliente instancia un método remoto a través del puerto indicado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47">
            <a:extLst>
              <a:ext uri="{FF2B5EF4-FFF2-40B4-BE49-F238E27FC236}">
                <a16:creationId xmlns:a16="http://schemas.microsoft.com/office/drawing/2014/main" id="{B561A4A3-AC98-114D-845A-80FECF68BC4E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2949575"/>
            <a:ext cx="5816600" cy="2490788"/>
            <a:chOff x="1402" y="1875"/>
            <a:chExt cx="3664" cy="1569"/>
          </a:xfrm>
        </p:grpSpPr>
        <p:grpSp>
          <p:nvGrpSpPr>
            <p:cNvPr id="109627" name="Group 148">
              <a:extLst>
                <a:ext uri="{FF2B5EF4-FFF2-40B4-BE49-F238E27FC236}">
                  <a16:creationId xmlns:a16="http://schemas.microsoft.com/office/drawing/2014/main" id="{353426EB-E929-2447-8B1A-EF90EA5BC7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3" y="2593"/>
              <a:ext cx="3633" cy="851"/>
              <a:chOff x="1413" y="2593"/>
              <a:chExt cx="3633" cy="851"/>
            </a:xfrm>
          </p:grpSpPr>
          <p:sp>
            <p:nvSpPr>
              <p:cNvPr id="109641" name="Rectangle 149">
                <a:extLst>
                  <a:ext uri="{FF2B5EF4-FFF2-40B4-BE49-F238E27FC236}">
                    <a16:creationId xmlns:a16="http://schemas.microsoft.com/office/drawing/2014/main" id="{BFB1B334-7976-E944-AA87-9AA0D1FCB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3281"/>
                <a:ext cx="3631" cy="163"/>
              </a:xfrm>
              <a:prstGeom prst="rect">
                <a:avLst/>
              </a:prstGeom>
              <a:solidFill>
                <a:srgbClr val="33CCCC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Red de comunicaciones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109642" name="Rectangle 150">
                <a:extLst>
                  <a:ext uri="{FF2B5EF4-FFF2-40B4-BE49-F238E27FC236}">
                    <a16:creationId xmlns:a16="http://schemas.microsoft.com/office/drawing/2014/main" id="{77DEDB9C-B565-1144-B8FF-577DE0F3E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4" y="3179"/>
                <a:ext cx="78" cy="152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9643" name="Rectangle 151">
                <a:extLst>
                  <a:ext uri="{FF2B5EF4-FFF2-40B4-BE49-F238E27FC236}">
                    <a16:creationId xmlns:a16="http://schemas.microsoft.com/office/drawing/2014/main" id="{D14679E0-D0E8-634F-8606-5945FBD93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3" y="3179"/>
                <a:ext cx="78" cy="152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9644" name="Rectangle 152">
                <a:extLst>
                  <a:ext uri="{FF2B5EF4-FFF2-40B4-BE49-F238E27FC236}">
                    <a16:creationId xmlns:a16="http://schemas.microsoft.com/office/drawing/2014/main" id="{56BA9970-D23E-E246-9B00-CBF4446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413" y="2593"/>
                <a:ext cx="1176" cy="624"/>
              </a:xfrm>
              <a:prstGeom prst="rect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eaVert" lIns="0" rIns="0" anchorCtr="1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200" b="0">
                    <a:latin typeface="Arial Narrow" panose="020B0604020202020204" pitchFamily="34" charset="0"/>
                  </a:rPr>
                  <a:t>Sistema Operativo</a:t>
                </a:r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grpSp>
            <p:nvGrpSpPr>
              <p:cNvPr id="109645" name="Group 153">
                <a:extLst>
                  <a:ext uri="{FF2B5EF4-FFF2-40B4-BE49-F238E27FC236}">
                    <a16:creationId xmlns:a16="http://schemas.microsoft.com/office/drawing/2014/main" id="{FDBC6F5C-5E11-3B43-B480-E1FDB25ADB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3" y="2719"/>
                <a:ext cx="788" cy="374"/>
                <a:chOff x="941" y="2788"/>
                <a:chExt cx="566" cy="306"/>
              </a:xfrm>
            </p:grpSpPr>
            <p:sp>
              <p:nvSpPr>
                <p:cNvPr id="109657" name="Rectangle 154">
                  <a:extLst>
                    <a:ext uri="{FF2B5EF4-FFF2-40B4-BE49-F238E27FC236}">
                      <a16:creationId xmlns:a16="http://schemas.microsoft.com/office/drawing/2014/main" id="{7B27D6B5-0CC6-C94E-81EE-293175D66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1" y="2788"/>
                  <a:ext cx="566" cy="306"/>
                </a:xfrm>
                <a:prstGeom prst="rect">
                  <a:avLst/>
                </a:prstGeom>
                <a:solidFill>
                  <a:srgbClr val="FFCC00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400">
                      <a:latin typeface="Arial Narrow" panose="020B0604020202020204" pitchFamily="34" charset="0"/>
                    </a:rPr>
                    <a:t>sokets</a:t>
                  </a:r>
                  <a:endParaRPr lang="es-ES" altLang="en-US" sz="140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8" name="Rectangle 155">
                  <a:extLst>
                    <a:ext uri="{FF2B5EF4-FFF2-40B4-BE49-F238E27FC236}">
                      <a16:creationId xmlns:a16="http://schemas.microsoft.com/office/drawing/2014/main" id="{4F098176-C424-264D-839E-E187E4D3B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1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9" name="Rectangle 156">
                  <a:extLst>
                    <a:ext uri="{FF2B5EF4-FFF2-40B4-BE49-F238E27FC236}">
                      <a16:creationId xmlns:a16="http://schemas.microsoft.com/office/drawing/2014/main" id="{A95625B9-F2A3-B441-B605-2BA7A5C1C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0" name="Rectangle 157">
                  <a:extLst>
                    <a:ext uri="{FF2B5EF4-FFF2-40B4-BE49-F238E27FC236}">
                      <a16:creationId xmlns:a16="http://schemas.microsoft.com/office/drawing/2014/main" id="{CC8E0EA4-ECCC-0647-B40C-FA5BA70B0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1" name="Rectangle 158">
                  <a:extLst>
                    <a:ext uri="{FF2B5EF4-FFF2-40B4-BE49-F238E27FC236}">
                      <a16:creationId xmlns:a16="http://schemas.microsoft.com/office/drawing/2014/main" id="{54FB90B3-B032-D34D-892C-D0453E174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2" name="Rectangle 159">
                  <a:extLst>
                    <a:ext uri="{FF2B5EF4-FFF2-40B4-BE49-F238E27FC236}">
                      <a16:creationId xmlns:a16="http://schemas.microsoft.com/office/drawing/2014/main" id="{DFD4A11A-44D7-9C44-9203-3B66044DC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3" name="Rectangle 160">
                  <a:extLst>
                    <a:ext uri="{FF2B5EF4-FFF2-40B4-BE49-F238E27FC236}">
                      <a16:creationId xmlns:a16="http://schemas.microsoft.com/office/drawing/2014/main" id="{87732B22-DCD1-654D-B968-B8FAEC9FF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4" name="Rectangle 161">
                  <a:extLst>
                    <a:ext uri="{FF2B5EF4-FFF2-40B4-BE49-F238E27FC236}">
                      <a16:creationId xmlns:a16="http://schemas.microsoft.com/office/drawing/2014/main" id="{B67E0803-2A89-314F-A1DB-B3E437CAD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65" name="Rectangle 162">
                  <a:extLst>
                    <a:ext uri="{FF2B5EF4-FFF2-40B4-BE49-F238E27FC236}">
                      <a16:creationId xmlns:a16="http://schemas.microsoft.com/office/drawing/2014/main" id="{948948D1-37F6-CC40-AEF6-6DA29B837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</p:grpSp>
          <p:sp>
            <p:nvSpPr>
              <p:cNvPr id="109646" name="Rectangle 163">
                <a:extLst>
                  <a:ext uri="{FF2B5EF4-FFF2-40B4-BE49-F238E27FC236}">
                    <a16:creationId xmlns:a16="http://schemas.microsoft.com/office/drawing/2014/main" id="{DE062231-8DE8-F648-A897-B4E756792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462" y="2593"/>
                <a:ext cx="1583" cy="623"/>
              </a:xfrm>
              <a:prstGeom prst="rect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eaVert" lIns="0" rIns="0" anchorCtr="1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200" b="0">
                    <a:latin typeface="Arial Narrow" panose="020B0604020202020204" pitchFamily="34" charset="0"/>
                  </a:rPr>
                  <a:t>Sistema Operativo</a:t>
                </a:r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grpSp>
            <p:nvGrpSpPr>
              <p:cNvPr id="109647" name="Group 164">
                <a:extLst>
                  <a:ext uri="{FF2B5EF4-FFF2-40B4-BE49-F238E27FC236}">
                    <a16:creationId xmlns:a16="http://schemas.microsoft.com/office/drawing/2014/main" id="{558D7026-98DC-FE48-AE6B-C3D4B325F5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2" y="2719"/>
                <a:ext cx="1120" cy="374"/>
                <a:chOff x="941" y="2788"/>
                <a:chExt cx="566" cy="306"/>
              </a:xfrm>
            </p:grpSpPr>
            <p:sp>
              <p:nvSpPr>
                <p:cNvPr id="109648" name="Rectangle 165">
                  <a:extLst>
                    <a:ext uri="{FF2B5EF4-FFF2-40B4-BE49-F238E27FC236}">
                      <a16:creationId xmlns:a16="http://schemas.microsoft.com/office/drawing/2014/main" id="{9E9577A7-9B0C-DE49-9E64-06FCF3578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1" y="2788"/>
                  <a:ext cx="566" cy="306"/>
                </a:xfrm>
                <a:prstGeom prst="rect">
                  <a:avLst/>
                </a:prstGeom>
                <a:solidFill>
                  <a:srgbClr val="FFCC00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400">
                      <a:latin typeface="Arial Narrow" panose="020B0604020202020204" pitchFamily="34" charset="0"/>
                    </a:rPr>
                    <a:t>sokets</a:t>
                  </a:r>
                  <a:endParaRPr lang="es-ES" altLang="en-US" sz="140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49" name="Rectangle 166">
                  <a:extLst>
                    <a:ext uri="{FF2B5EF4-FFF2-40B4-BE49-F238E27FC236}">
                      <a16:creationId xmlns:a16="http://schemas.microsoft.com/office/drawing/2014/main" id="{4EC8DAB3-7066-264E-9CE8-F9D28A6E5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1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0" name="Rectangle 167">
                  <a:extLst>
                    <a:ext uri="{FF2B5EF4-FFF2-40B4-BE49-F238E27FC236}">
                      <a16:creationId xmlns:a16="http://schemas.microsoft.com/office/drawing/2014/main" id="{AAD97199-91B7-994F-97D6-BEEF307AA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1" name="Rectangle 168">
                  <a:extLst>
                    <a:ext uri="{FF2B5EF4-FFF2-40B4-BE49-F238E27FC236}">
                      <a16:creationId xmlns:a16="http://schemas.microsoft.com/office/drawing/2014/main" id="{3B0429DF-4335-FF4C-8819-AA77AD656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2" name="Rectangle 169">
                  <a:extLst>
                    <a:ext uri="{FF2B5EF4-FFF2-40B4-BE49-F238E27FC236}">
                      <a16:creationId xmlns:a16="http://schemas.microsoft.com/office/drawing/2014/main" id="{31816717-C7B0-4242-9A57-9BA66E857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3" name="Rectangle 170">
                  <a:extLst>
                    <a:ext uri="{FF2B5EF4-FFF2-40B4-BE49-F238E27FC236}">
                      <a16:creationId xmlns:a16="http://schemas.microsoft.com/office/drawing/2014/main" id="{29FD2278-8AE2-874D-B3EE-02115D9A5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4" name="Rectangle 171">
                  <a:extLst>
                    <a:ext uri="{FF2B5EF4-FFF2-40B4-BE49-F238E27FC236}">
                      <a16:creationId xmlns:a16="http://schemas.microsoft.com/office/drawing/2014/main" id="{745F4DDC-AAE9-234F-94AC-A6768496C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5" name="Rectangle 172">
                  <a:extLst>
                    <a:ext uri="{FF2B5EF4-FFF2-40B4-BE49-F238E27FC236}">
                      <a16:creationId xmlns:a16="http://schemas.microsoft.com/office/drawing/2014/main" id="{2E3B4FDA-FC15-D346-874E-0D0FC23B4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  <p:sp>
              <p:nvSpPr>
                <p:cNvPr id="109656" name="Rectangle 173">
                  <a:extLst>
                    <a:ext uri="{FF2B5EF4-FFF2-40B4-BE49-F238E27FC236}">
                      <a16:creationId xmlns:a16="http://schemas.microsoft.com/office/drawing/2014/main" id="{9B6369DD-CD50-1649-986F-6B3FD10FD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42"/>
                  <a:ext cx="71" cy="151"/>
                </a:xfrm>
                <a:prstGeom prst="rect">
                  <a:avLst/>
                </a:prstGeom>
                <a:solidFill>
                  <a:srgbClr val="FFEA91"/>
                </a:solidFill>
                <a:ln w="1270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0" rIns="0" anchor="ctr"/>
                <a:lstStyle>
                  <a:lvl1pPr>
                    <a:spcBef>
                      <a:spcPct val="20000"/>
                    </a:spcBef>
                    <a:buBlip>
                      <a:blip r:embed="rId3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_tradnl" altLang="en-US" sz="1000" b="0">
                      <a:latin typeface="Arial Narrow" panose="020B0604020202020204" pitchFamily="34" charset="0"/>
                    </a:rPr>
                    <a:t>-</a:t>
                  </a:r>
                  <a:endParaRPr lang="es-ES" altLang="en-US" sz="1000" b="0">
                    <a:latin typeface="Arial Narrow" panose="020B0604020202020204" pitchFamily="34" charset="0"/>
                  </a:endParaRPr>
                </a:p>
              </p:txBody>
            </p:sp>
          </p:grpSp>
        </p:grpSp>
        <p:grpSp>
          <p:nvGrpSpPr>
            <p:cNvPr id="109628" name="Group 174">
              <a:extLst>
                <a:ext uri="{FF2B5EF4-FFF2-40B4-BE49-F238E27FC236}">
                  <a16:creationId xmlns:a16="http://schemas.microsoft.com/office/drawing/2014/main" id="{C884E815-88DC-D94B-A57D-0B2014C24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2" y="1875"/>
              <a:ext cx="1185" cy="673"/>
              <a:chOff x="1402" y="1875"/>
              <a:chExt cx="1185" cy="673"/>
            </a:xfrm>
          </p:grpSpPr>
          <p:sp>
            <p:nvSpPr>
              <p:cNvPr id="109636" name="Rectangle 175">
                <a:extLst>
                  <a:ext uri="{FF2B5EF4-FFF2-40B4-BE49-F238E27FC236}">
                    <a16:creationId xmlns:a16="http://schemas.microsoft.com/office/drawing/2014/main" id="{8DFF1D5B-53A2-A94E-9299-98C6554B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1875"/>
                <a:ext cx="1177" cy="673"/>
              </a:xfrm>
              <a:prstGeom prst="rect">
                <a:avLst/>
              </a:prstGeom>
              <a:solidFill>
                <a:srgbClr val="FFE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9637" name="Rectangle 176">
                <a:extLst>
                  <a:ext uri="{FF2B5EF4-FFF2-40B4-BE49-F238E27FC236}">
                    <a16:creationId xmlns:a16="http://schemas.microsoft.com/office/drawing/2014/main" id="{23F82636-777C-884E-A84E-9BF45EF22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927"/>
                <a:ext cx="787" cy="172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Cliente</a:t>
                </a:r>
              </a:p>
            </p:txBody>
          </p:sp>
          <p:sp>
            <p:nvSpPr>
              <p:cNvPr id="109638" name="Rectangle 177">
                <a:extLst>
                  <a:ext uri="{FF2B5EF4-FFF2-40B4-BE49-F238E27FC236}">
                    <a16:creationId xmlns:a16="http://schemas.microsoft.com/office/drawing/2014/main" id="{37A91EB9-46BE-2143-9180-C0B40A7BC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2130"/>
                <a:ext cx="787" cy="15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Proxy</a:t>
                </a:r>
              </a:p>
            </p:txBody>
          </p:sp>
          <p:sp>
            <p:nvSpPr>
              <p:cNvPr id="109639" name="Rectangle 178">
                <a:extLst>
                  <a:ext uri="{FF2B5EF4-FFF2-40B4-BE49-F238E27FC236}">
                    <a16:creationId xmlns:a16="http://schemas.microsoft.com/office/drawing/2014/main" id="{873238F6-2AC7-BD4A-8F9C-F4DE73892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" y="2334"/>
                <a:ext cx="787" cy="15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Librería RPC</a:t>
                </a:r>
              </a:p>
            </p:txBody>
          </p:sp>
          <p:sp>
            <p:nvSpPr>
              <p:cNvPr id="109640" name="Text Box 179">
                <a:extLst>
                  <a:ext uri="{FF2B5EF4-FFF2-40B4-BE49-F238E27FC236}">
                    <a16:creationId xmlns:a16="http://schemas.microsoft.com/office/drawing/2014/main" id="{8DE27491-BBEC-FB4A-9118-9C5B76C43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1245" y="2135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s-ES" altLang="en-US" sz="1200" b="0">
                    <a:latin typeface="Arial Narrow" panose="020B0604020202020204" pitchFamily="34" charset="0"/>
                  </a:rPr>
                  <a:t>Aplicación</a:t>
                </a:r>
              </a:p>
            </p:txBody>
          </p:sp>
        </p:grpSp>
        <p:grpSp>
          <p:nvGrpSpPr>
            <p:cNvPr id="109629" name="Group 180">
              <a:extLst>
                <a:ext uri="{FF2B5EF4-FFF2-40B4-BE49-F238E27FC236}">
                  <a16:creationId xmlns:a16="http://schemas.microsoft.com/office/drawing/2014/main" id="{4618397E-E4AD-D94B-8372-66D12379C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" y="1875"/>
              <a:ext cx="1625" cy="674"/>
              <a:chOff x="3441" y="1875"/>
              <a:chExt cx="1625" cy="674"/>
            </a:xfrm>
          </p:grpSpPr>
          <p:sp>
            <p:nvSpPr>
              <p:cNvPr id="109630" name="Rectangle 181">
                <a:extLst>
                  <a:ext uri="{FF2B5EF4-FFF2-40B4-BE49-F238E27FC236}">
                    <a16:creationId xmlns:a16="http://schemas.microsoft.com/office/drawing/2014/main" id="{FBA64671-FAF7-C74F-96B4-156AC33EE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" y="1875"/>
                <a:ext cx="1599" cy="674"/>
              </a:xfrm>
              <a:prstGeom prst="rect">
                <a:avLst/>
              </a:prstGeom>
              <a:solidFill>
                <a:srgbClr val="FFE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09631" name="Rectangle 182">
                <a:extLst>
                  <a:ext uri="{FF2B5EF4-FFF2-40B4-BE49-F238E27FC236}">
                    <a16:creationId xmlns:a16="http://schemas.microsoft.com/office/drawing/2014/main" id="{E3E8527C-D690-7846-862C-659A41C37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1927"/>
                <a:ext cx="787" cy="172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Servicio</a:t>
                </a:r>
              </a:p>
            </p:txBody>
          </p:sp>
          <p:sp>
            <p:nvSpPr>
              <p:cNvPr id="109632" name="Rectangle 183">
                <a:extLst>
                  <a:ext uri="{FF2B5EF4-FFF2-40B4-BE49-F238E27FC236}">
                    <a16:creationId xmlns:a16="http://schemas.microsoft.com/office/drawing/2014/main" id="{0F04A5CB-1988-D347-9D79-B28C2B52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2" y="2129"/>
                <a:ext cx="787" cy="15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Proxy</a:t>
                </a:r>
              </a:p>
            </p:txBody>
          </p:sp>
          <p:sp>
            <p:nvSpPr>
              <p:cNvPr id="109633" name="Rectangle 184">
                <a:extLst>
                  <a:ext uri="{FF2B5EF4-FFF2-40B4-BE49-F238E27FC236}">
                    <a16:creationId xmlns:a16="http://schemas.microsoft.com/office/drawing/2014/main" id="{72B46CAB-FCEC-D243-B56C-9AC0F682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2333"/>
                <a:ext cx="787" cy="15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Librería RPC</a:t>
                </a:r>
              </a:p>
            </p:txBody>
          </p:sp>
          <p:sp>
            <p:nvSpPr>
              <p:cNvPr id="109634" name="Text Box 185">
                <a:extLst>
                  <a:ext uri="{FF2B5EF4-FFF2-40B4-BE49-F238E27FC236}">
                    <a16:creationId xmlns:a16="http://schemas.microsoft.com/office/drawing/2014/main" id="{AFBDAE5D-6809-7C46-ACAB-E085F7D9C0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3284" y="2133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s-ES" altLang="en-US" sz="1200" b="0">
                    <a:latin typeface="Arial Narrow" panose="020B0604020202020204" pitchFamily="34" charset="0"/>
                  </a:rPr>
                  <a:t>Aplicación</a:t>
                </a:r>
              </a:p>
            </p:txBody>
          </p:sp>
          <p:sp>
            <p:nvSpPr>
              <p:cNvPr id="109635" name="Rectangle 186">
                <a:extLst>
                  <a:ext uri="{FF2B5EF4-FFF2-40B4-BE49-F238E27FC236}">
                    <a16:creationId xmlns:a16="http://schemas.microsoft.com/office/drawing/2014/main" id="{BBC541CB-6631-3B44-81E6-3FB3FBFFA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2341"/>
                <a:ext cx="503" cy="147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Portmap</a:t>
                </a:r>
              </a:p>
            </p:txBody>
          </p:sp>
        </p:grpSp>
      </p:grpSp>
      <p:sp>
        <p:nvSpPr>
          <p:cNvPr id="1750203" name="Freeform 187">
            <a:extLst>
              <a:ext uri="{FF2B5EF4-FFF2-40B4-BE49-F238E27FC236}">
                <a16:creationId xmlns:a16="http://schemas.microsoft.com/office/drawing/2014/main" id="{1764B854-3362-A949-A5BD-8E52707E6A69}"/>
              </a:ext>
            </a:extLst>
          </p:cNvPr>
          <p:cNvSpPr>
            <a:spLocks/>
          </p:cNvSpPr>
          <p:nvPr/>
        </p:nvSpPr>
        <p:spPr bwMode="auto">
          <a:xfrm>
            <a:off x="5295900" y="3911600"/>
            <a:ext cx="1262063" cy="244475"/>
          </a:xfrm>
          <a:custGeom>
            <a:avLst/>
            <a:gdLst>
              <a:gd name="T0" fmla="*/ 2147483646 w 795"/>
              <a:gd name="T1" fmla="*/ 0 h 138"/>
              <a:gd name="T2" fmla="*/ 2147483646 w 795"/>
              <a:gd name="T3" fmla="*/ 2147483646 h 138"/>
              <a:gd name="T4" fmla="*/ 0 w 795"/>
              <a:gd name="T5" fmla="*/ 2147483646 h 138"/>
              <a:gd name="T6" fmla="*/ 0 w 795"/>
              <a:gd name="T7" fmla="*/ 0 h 138"/>
              <a:gd name="T8" fmla="*/ 0 60000 65536"/>
              <a:gd name="T9" fmla="*/ 0 60000 65536"/>
              <a:gd name="T10" fmla="*/ 0 60000 65536"/>
              <a:gd name="T11" fmla="*/ 0 60000 65536"/>
              <a:gd name="T12" fmla="*/ 0 w 795"/>
              <a:gd name="T13" fmla="*/ 0 h 138"/>
              <a:gd name="T14" fmla="*/ 795 w 795"/>
              <a:gd name="T15" fmla="*/ 138 h 1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5" h="138">
                <a:moveTo>
                  <a:pt x="795" y="0"/>
                </a:moveTo>
                <a:lnTo>
                  <a:pt x="795" y="138"/>
                </a:lnTo>
                <a:lnTo>
                  <a:pt x="0" y="138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04" name="Oval 188">
            <a:extLst>
              <a:ext uri="{FF2B5EF4-FFF2-40B4-BE49-F238E27FC236}">
                <a16:creationId xmlns:a16="http://schemas.microsoft.com/office/drawing/2014/main" id="{430DCC9F-402D-2046-9C12-241055AD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3" y="4019550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1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0205" name="Freeform 189">
            <a:extLst>
              <a:ext uri="{FF2B5EF4-FFF2-40B4-BE49-F238E27FC236}">
                <a16:creationId xmlns:a16="http://schemas.microsoft.com/office/drawing/2014/main" id="{ADC0FE9F-6DD4-8740-ABAD-07D63ADE4604}"/>
              </a:ext>
            </a:extLst>
          </p:cNvPr>
          <p:cNvSpPr>
            <a:spLocks/>
          </p:cNvSpPr>
          <p:nvPr/>
        </p:nvSpPr>
        <p:spPr bwMode="auto">
          <a:xfrm>
            <a:off x="1797050" y="3171825"/>
            <a:ext cx="214313" cy="271463"/>
          </a:xfrm>
          <a:custGeom>
            <a:avLst/>
            <a:gdLst>
              <a:gd name="T0" fmla="*/ 2147483646 w 144"/>
              <a:gd name="T1" fmla="*/ 0 h 216"/>
              <a:gd name="T2" fmla="*/ 0 w 144"/>
              <a:gd name="T3" fmla="*/ 0 h 216"/>
              <a:gd name="T4" fmla="*/ 0 w 144"/>
              <a:gd name="T5" fmla="*/ 2147483646 h 216"/>
              <a:gd name="T6" fmla="*/ 2147483646 w 144"/>
              <a:gd name="T7" fmla="*/ 2147483646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"/>
              <a:gd name="T14" fmla="*/ 144 w 144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">
                <a:moveTo>
                  <a:pt x="144" y="0"/>
                </a:moveTo>
                <a:lnTo>
                  <a:pt x="0" y="0"/>
                </a:lnTo>
                <a:lnTo>
                  <a:pt x="0" y="216"/>
                </a:lnTo>
                <a:lnTo>
                  <a:pt x="126" y="216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06" name="Freeform 190">
            <a:extLst>
              <a:ext uri="{FF2B5EF4-FFF2-40B4-BE49-F238E27FC236}">
                <a16:creationId xmlns:a16="http://schemas.microsoft.com/office/drawing/2014/main" id="{917A4842-6E4E-D440-889E-F2B9B772F18E}"/>
              </a:ext>
            </a:extLst>
          </p:cNvPr>
          <p:cNvSpPr>
            <a:spLocks/>
          </p:cNvSpPr>
          <p:nvPr/>
        </p:nvSpPr>
        <p:spPr bwMode="auto">
          <a:xfrm>
            <a:off x="1784350" y="3530600"/>
            <a:ext cx="214313" cy="271463"/>
          </a:xfrm>
          <a:custGeom>
            <a:avLst/>
            <a:gdLst>
              <a:gd name="T0" fmla="*/ 2147483646 w 144"/>
              <a:gd name="T1" fmla="*/ 0 h 216"/>
              <a:gd name="T2" fmla="*/ 0 w 144"/>
              <a:gd name="T3" fmla="*/ 0 h 216"/>
              <a:gd name="T4" fmla="*/ 0 w 144"/>
              <a:gd name="T5" fmla="*/ 2147483646 h 216"/>
              <a:gd name="T6" fmla="*/ 2147483646 w 144"/>
              <a:gd name="T7" fmla="*/ 2147483646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"/>
              <a:gd name="T14" fmla="*/ 144 w 144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">
                <a:moveTo>
                  <a:pt x="144" y="0"/>
                </a:moveTo>
                <a:lnTo>
                  <a:pt x="0" y="0"/>
                </a:lnTo>
                <a:lnTo>
                  <a:pt x="0" y="216"/>
                </a:lnTo>
                <a:lnTo>
                  <a:pt x="126" y="216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19" name="Group 191">
            <a:extLst>
              <a:ext uri="{FF2B5EF4-FFF2-40B4-BE49-F238E27FC236}">
                <a16:creationId xmlns:a16="http://schemas.microsoft.com/office/drawing/2014/main" id="{BD9600C7-A195-AC40-B39C-E4F6C40F20DA}"/>
              </a:ext>
            </a:extLst>
          </p:cNvPr>
          <p:cNvGrpSpPr>
            <a:grpSpLocks/>
          </p:cNvGrpSpPr>
          <p:nvPr/>
        </p:nvGrpSpPr>
        <p:grpSpPr bwMode="auto">
          <a:xfrm>
            <a:off x="2397125" y="3929063"/>
            <a:ext cx="3287713" cy="1660525"/>
            <a:chOff x="1476" y="2466"/>
            <a:chExt cx="2071" cy="1144"/>
          </a:xfrm>
        </p:grpSpPr>
        <p:sp>
          <p:nvSpPr>
            <p:cNvPr id="109624" name="Line 192">
              <a:extLst>
                <a:ext uri="{FF2B5EF4-FFF2-40B4-BE49-F238E27FC236}">
                  <a16:creationId xmlns:a16="http://schemas.microsoft.com/office/drawing/2014/main" id="{9626210E-BF37-5B4C-BEE2-5997E9E23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" y="2466"/>
              <a:ext cx="0" cy="114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9625" name="Line 193">
              <a:extLst>
                <a:ext uri="{FF2B5EF4-FFF2-40B4-BE49-F238E27FC236}">
                  <a16:creationId xmlns:a16="http://schemas.microsoft.com/office/drawing/2014/main" id="{205BEF10-4962-9746-BCB6-8087E7144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2467"/>
              <a:ext cx="0" cy="114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09626" name="Line 194">
              <a:extLst>
                <a:ext uri="{FF2B5EF4-FFF2-40B4-BE49-F238E27FC236}">
                  <a16:creationId xmlns:a16="http://schemas.microsoft.com/office/drawing/2014/main" id="{D54D3CF8-7FE2-0340-A68B-56B6A41DF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" y="3600"/>
              <a:ext cx="207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50211" name="Oval 195">
            <a:extLst>
              <a:ext uri="{FF2B5EF4-FFF2-40B4-BE49-F238E27FC236}">
                <a16:creationId xmlns:a16="http://schemas.microsoft.com/office/drawing/2014/main" id="{A36C558A-27B9-6C4C-851D-5A4E5BB4E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75" y="5453063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2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0212" name="Freeform 196">
            <a:extLst>
              <a:ext uri="{FF2B5EF4-FFF2-40B4-BE49-F238E27FC236}">
                <a16:creationId xmlns:a16="http://schemas.microsoft.com/office/drawing/2014/main" id="{8D488026-3993-6449-A390-CC7AF08B0718}"/>
              </a:ext>
            </a:extLst>
          </p:cNvPr>
          <p:cNvSpPr>
            <a:spLocks/>
          </p:cNvSpPr>
          <p:nvPr/>
        </p:nvSpPr>
        <p:spPr bwMode="auto">
          <a:xfrm>
            <a:off x="2395538" y="3914775"/>
            <a:ext cx="3286125" cy="1817688"/>
          </a:xfrm>
          <a:custGeom>
            <a:avLst/>
            <a:gdLst>
              <a:gd name="T0" fmla="*/ 2147483646 w 2079"/>
              <a:gd name="T1" fmla="*/ 2147483646 h 1161"/>
              <a:gd name="T2" fmla="*/ 2147483646 w 2079"/>
              <a:gd name="T3" fmla="*/ 2147483646 h 1161"/>
              <a:gd name="T4" fmla="*/ 0 w 2079"/>
              <a:gd name="T5" fmla="*/ 2147483646 h 1161"/>
              <a:gd name="T6" fmla="*/ 0 w 2079"/>
              <a:gd name="T7" fmla="*/ 0 h 1161"/>
              <a:gd name="T8" fmla="*/ 0 60000 65536"/>
              <a:gd name="T9" fmla="*/ 0 60000 65536"/>
              <a:gd name="T10" fmla="*/ 0 60000 65536"/>
              <a:gd name="T11" fmla="*/ 0 60000 65536"/>
              <a:gd name="T12" fmla="*/ 0 w 2079"/>
              <a:gd name="T13" fmla="*/ 0 h 1161"/>
              <a:gd name="T14" fmla="*/ 2079 w 2079"/>
              <a:gd name="T15" fmla="*/ 1161 h 1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9" h="1161">
                <a:moveTo>
                  <a:pt x="2079" y="45"/>
                </a:moveTo>
                <a:lnTo>
                  <a:pt x="2079" y="1161"/>
                </a:lnTo>
                <a:lnTo>
                  <a:pt x="0" y="1161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13" name="Oval 197">
            <a:extLst>
              <a:ext uri="{FF2B5EF4-FFF2-40B4-BE49-F238E27FC236}">
                <a16:creationId xmlns:a16="http://schemas.microsoft.com/office/drawing/2014/main" id="{EFB494A9-5C1D-6643-AECE-B813DCB6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5608638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3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0214" name="Freeform 198">
            <a:extLst>
              <a:ext uri="{FF2B5EF4-FFF2-40B4-BE49-F238E27FC236}">
                <a16:creationId xmlns:a16="http://schemas.microsoft.com/office/drawing/2014/main" id="{6B45A8AB-F494-7747-B109-6696DABFAD68}"/>
              </a:ext>
            </a:extLst>
          </p:cNvPr>
          <p:cNvSpPr>
            <a:spLocks/>
          </p:cNvSpPr>
          <p:nvPr/>
        </p:nvSpPr>
        <p:spPr bwMode="auto">
          <a:xfrm>
            <a:off x="3225800" y="3514725"/>
            <a:ext cx="257175" cy="285750"/>
          </a:xfrm>
          <a:custGeom>
            <a:avLst/>
            <a:gdLst>
              <a:gd name="T0" fmla="*/ 0 w 153"/>
              <a:gd name="T1" fmla="*/ 2147483646 h 225"/>
              <a:gd name="T2" fmla="*/ 2147483646 w 153"/>
              <a:gd name="T3" fmla="*/ 2147483646 h 225"/>
              <a:gd name="T4" fmla="*/ 2147483646 w 153"/>
              <a:gd name="T5" fmla="*/ 0 h 225"/>
              <a:gd name="T6" fmla="*/ 0 w 153"/>
              <a:gd name="T7" fmla="*/ 0 h 225"/>
              <a:gd name="T8" fmla="*/ 0 60000 65536"/>
              <a:gd name="T9" fmla="*/ 0 60000 65536"/>
              <a:gd name="T10" fmla="*/ 0 60000 65536"/>
              <a:gd name="T11" fmla="*/ 0 60000 65536"/>
              <a:gd name="T12" fmla="*/ 0 w 153"/>
              <a:gd name="T13" fmla="*/ 0 h 225"/>
              <a:gd name="T14" fmla="*/ 153 w 153"/>
              <a:gd name="T15" fmla="*/ 225 h 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" h="225">
                <a:moveTo>
                  <a:pt x="0" y="225"/>
                </a:moveTo>
                <a:lnTo>
                  <a:pt x="153" y="225"/>
                </a:lnTo>
                <a:lnTo>
                  <a:pt x="15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15" name="Freeform 199">
            <a:extLst>
              <a:ext uri="{FF2B5EF4-FFF2-40B4-BE49-F238E27FC236}">
                <a16:creationId xmlns:a16="http://schemas.microsoft.com/office/drawing/2014/main" id="{DFE17877-573F-B148-A3E3-CA4BC0378354}"/>
              </a:ext>
            </a:extLst>
          </p:cNvPr>
          <p:cNvSpPr>
            <a:spLocks/>
          </p:cNvSpPr>
          <p:nvPr/>
        </p:nvSpPr>
        <p:spPr bwMode="auto">
          <a:xfrm>
            <a:off x="2400300" y="3943350"/>
            <a:ext cx="4392613" cy="2133600"/>
          </a:xfrm>
          <a:custGeom>
            <a:avLst/>
            <a:gdLst>
              <a:gd name="T0" fmla="*/ 0 w 2512"/>
              <a:gd name="T1" fmla="*/ 0 h 1344"/>
              <a:gd name="T2" fmla="*/ 0 w 2512"/>
              <a:gd name="T3" fmla="*/ 2147483646 h 1344"/>
              <a:gd name="T4" fmla="*/ 2147483646 w 2512"/>
              <a:gd name="T5" fmla="*/ 2147483646 h 1344"/>
              <a:gd name="T6" fmla="*/ 2147483646 w 2512"/>
              <a:gd name="T7" fmla="*/ 2147483646 h 1344"/>
              <a:gd name="T8" fmla="*/ 0 60000 65536"/>
              <a:gd name="T9" fmla="*/ 0 60000 65536"/>
              <a:gd name="T10" fmla="*/ 0 60000 65536"/>
              <a:gd name="T11" fmla="*/ 0 60000 65536"/>
              <a:gd name="T12" fmla="*/ 0 w 2512"/>
              <a:gd name="T13" fmla="*/ 0 h 1344"/>
              <a:gd name="T14" fmla="*/ 2512 w 2512"/>
              <a:gd name="T15" fmla="*/ 1344 h 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2" h="1344">
                <a:moveTo>
                  <a:pt x="0" y="0"/>
                </a:moveTo>
                <a:lnTo>
                  <a:pt x="0" y="1344"/>
                </a:lnTo>
                <a:lnTo>
                  <a:pt x="2512" y="1344"/>
                </a:lnTo>
                <a:lnTo>
                  <a:pt x="2512" y="17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16" name="Oval 200">
            <a:extLst>
              <a:ext uri="{FF2B5EF4-FFF2-40B4-BE49-F238E27FC236}">
                <a16:creationId xmlns:a16="http://schemas.microsoft.com/office/drawing/2014/main" id="{8565C4CF-3029-BF4F-939E-666DBF2DD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5961063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4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0217" name="Freeform 201">
            <a:extLst>
              <a:ext uri="{FF2B5EF4-FFF2-40B4-BE49-F238E27FC236}">
                <a16:creationId xmlns:a16="http://schemas.microsoft.com/office/drawing/2014/main" id="{70DF8CDB-7806-5046-8857-E957995F6ECD}"/>
              </a:ext>
            </a:extLst>
          </p:cNvPr>
          <p:cNvSpPr>
            <a:spLocks/>
          </p:cNvSpPr>
          <p:nvPr/>
        </p:nvSpPr>
        <p:spPr bwMode="auto">
          <a:xfrm>
            <a:off x="7124700" y="3511550"/>
            <a:ext cx="304800" cy="292100"/>
          </a:xfrm>
          <a:custGeom>
            <a:avLst/>
            <a:gdLst>
              <a:gd name="T0" fmla="*/ 2147483646 w 192"/>
              <a:gd name="T1" fmla="*/ 2147483646 h 218"/>
              <a:gd name="T2" fmla="*/ 2147483646 w 192"/>
              <a:gd name="T3" fmla="*/ 2147483646 h 218"/>
              <a:gd name="T4" fmla="*/ 2147483646 w 192"/>
              <a:gd name="T5" fmla="*/ 0 h 218"/>
              <a:gd name="T6" fmla="*/ 0 w 192"/>
              <a:gd name="T7" fmla="*/ 0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218"/>
              <a:gd name="T14" fmla="*/ 192 w 192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218">
                <a:moveTo>
                  <a:pt x="9" y="218"/>
                </a:moveTo>
                <a:lnTo>
                  <a:pt x="192" y="218"/>
                </a:lnTo>
                <a:lnTo>
                  <a:pt x="192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18" name="Freeform 202">
            <a:extLst>
              <a:ext uri="{FF2B5EF4-FFF2-40B4-BE49-F238E27FC236}">
                <a16:creationId xmlns:a16="http://schemas.microsoft.com/office/drawing/2014/main" id="{290A6901-EF80-CC46-802C-58096E9A4D3B}"/>
              </a:ext>
            </a:extLst>
          </p:cNvPr>
          <p:cNvSpPr>
            <a:spLocks/>
          </p:cNvSpPr>
          <p:nvPr/>
        </p:nvSpPr>
        <p:spPr bwMode="auto">
          <a:xfrm>
            <a:off x="7137400" y="3130550"/>
            <a:ext cx="304800" cy="292100"/>
          </a:xfrm>
          <a:custGeom>
            <a:avLst/>
            <a:gdLst>
              <a:gd name="T0" fmla="*/ 2147483646 w 192"/>
              <a:gd name="T1" fmla="*/ 2147483646 h 218"/>
              <a:gd name="T2" fmla="*/ 2147483646 w 192"/>
              <a:gd name="T3" fmla="*/ 2147483646 h 218"/>
              <a:gd name="T4" fmla="*/ 2147483646 w 192"/>
              <a:gd name="T5" fmla="*/ 0 h 218"/>
              <a:gd name="T6" fmla="*/ 0 w 192"/>
              <a:gd name="T7" fmla="*/ 0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218"/>
              <a:gd name="T14" fmla="*/ 192 w 192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218">
                <a:moveTo>
                  <a:pt x="9" y="218"/>
                </a:moveTo>
                <a:lnTo>
                  <a:pt x="192" y="218"/>
                </a:lnTo>
                <a:lnTo>
                  <a:pt x="192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19" name="Freeform 203">
            <a:extLst>
              <a:ext uri="{FF2B5EF4-FFF2-40B4-BE49-F238E27FC236}">
                <a16:creationId xmlns:a16="http://schemas.microsoft.com/office/drawing/2014/main" id="{A076FB2B-C6AA-474B-9EC8-3B1D77E7607B}"/>
              </a:ext>
            </a:extLst>
          </p:cNvPr>
          <p:cNvSpPr>
            <a:spLocks/>
          </p:cNvSpPr>
          <p:nvPr/>
        </p:nvSpPr>
        <p:spPr bwMode="auto">
          <a:xfrm>
            <a:off x="2400300" y="3935413"/>
            <a:ext cx="4394200" cy="2014537"/>
          </a:xfrm>
          <a:custGeom>
            <a:avLst/>
            <a:gdLst>
              <a:gd name="T0" fmla="*/ 2147483646 w 2480"/>
              <a:gd name="T1" fmla="*/ 0 h 1269"/>
              <a:gd name="T2" fmla="*/ 2147483646 w 2480"/>
              <a:gd name="T3" fmla="*/ 2147483646 h 1269"/>
              <a:gd name="T4" fmla="*/ 0 w 2480"/>
              <a:gd name="T5" fmla="*/ 2147483646 h 1269"/>
              <a:gd name="T6" fmla="*/ 0 w 2480"/>
              <a:gd name="T7" fmla="*/ 2147483646 h 1269"/>
              <a:gd name="T8" fmla="*/ 0 60000 65536"/>
              <a:gd name="T9" fmla="*/ 0 60000 65536"/>
              <a:gd name="T10" fmla="*/ 0 60000 65536"/>
              <a:gd name="T11" fmla="*/ 0 60000 65536"/>
              <a:gd name="T12" fmla="*/ 0 w 2480"/>
              <a:gd name="T13" fmla="*/ 0 h 1269"/>
              <a:gd name="T14" fmla="*/ 2480 w 2480"/>
              <a:gd name="T15" fmla="*/ 1269 h 12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80" h="1269">
                <a:moveTo>
                  <a:pt x="2471" y="0"/>
                </a:moveTo>
                <a:lnTo>
                  <a:pt x="2480" y="1261"/>
                </a:lnTo>
                <a:lnTo>
                  <a:pt x="0" y="1269"/>
                </a:lnTo>
                <a:lnTo>
                  <a:pt x="0" y="8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20" name="Oval 204">
            <a:extLst>
              <a:ext uri="{FF2B5EF4-FFF2-40B4-BE49-F238E27FC236}">
                <a16:creationId xmlns:a16="http://schemas.microsoft.com/office/drawing/2014/main" id="{F454392B-8E4B-3344-A46C-E441D6874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807075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5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0221" name="Text Box 205">
            <a:extLst>
              <a:ext uri="{FF2B5EF4-FFF2-40B4-BE49-F238E27FC236}">
                <a16:creationId xmlns:a16="http://schemas.microsoft.com/office/drawing/2014/main" id="{6B28DA8B-35AE-CA47-89FC-5449EB3B1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13" y="6097588"/>
            <a:ext cx="1695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suma (2,3)</a:t>
            </a:r>
          </a:p>
        </p:txBody>
      </p:sp>
      <p:sp>
        <p:nvSpPr>
          <p:cNvPr id="1750222" name="Text Box 206">
            <a:extLst>
              <a:ext uri="{FF2B5EF4-FFF2-40B4-BE49-F238E27FC236}">
                <a16:creationId xmlns:a16="http://schemas.microsoft.com/office/drawing/2014/main" id="{AC630FC3-CF2E-6B47-BBA6-69EBBB29C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8" y="5678488"/>
            <a:ext cx="1695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n-US" sz="1400">
                <a:latin typeface="Arial Narrow" panose="020B0604020202020204" pitchFamily="34" charset="0"/>
              </a:rPr>
              <a:t>resultado: 5</a:t>
            </a:r>
          </a:p>
        </p:txBody>
      </p:sp>
      <p:sp>
        <p:nvSpPr>
          <p:cNvPr id="1750223" name="Freeform 207">
            <a:extLst>
              <a:ext uri="{FF2B5EF4-FFF2-40B4-BE49-F238E27FC236}">
                <a16:creationId xmlns:a16="http://schemas.microsoft.com/office/drawing/2014/main" id="{FEB35F5C-4335-F34D-9E84-9FA9FC8B8DAF}"/>
              </a:ext>
            </a:extLst>
          </p:cNvPr>
          <p:cNvSpPr>
            <a:spLocks/>
          </p:cNvSpPr>
          <p:nvPr/>
        </p:nvSpPr>
        <p:spPr bwMode="auto">
          <a:xfrm>
            <a:off x="7124700" y="3127375"/>
            <a:ext cx="423863" cy="290513"/>
          </a:xfrm>
          <a:custGeom>
            <a:avLst/>
            <a:gdLst>
              <a:gd name="T0" fmla="*/ 2147483646 w 267"/>
              <a:gd name="T1" fmla="*/ 2147483646 h 183"/>
              <a:gd name="T2" fmla="*/ 2147483646 w 267"/>
              <a:gd name="T3" fmla="*/ 0 h 183"/>
              <a:gd name="T4" fmla="*/ 2147483646 w 267"/>
              <a:gd name="T5" fmla="*/ 2147483646 h 183"/>
              <a:gd name="T6" fmla="*/ 0 w 267"/>
              <a:gd name="T7" fmla="*/ 2147483646 h 183"/>
              <a:gd name="T8" fmla="*/ 0 60000 65536"/>
              <a:gd name="T9" fmla="*/ 0 60000 65536"/>
              <a:gd name="T10" fmla="*/ 0 60000 65536"/>
              <a:gd name="T11" fmla="*/ 0 60000 65536"/>
              <a:gd name="T12" fmla="*/ 0 w 267"/>
              <a:gd name="T13" fmla="*/ 0 h 183"/>
              <a:gd name="T14" fmla="*/ 267 w 267"/>
              <a:gd name="T15" fmla="*/ 183 h 1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" h="183">
                <a:moveTo>
                  <a:pt x="31" y="2"/>
                </a:moveTo>
                <a:lnTo>
                  <a:pt x="267" y="0"/>
                </a:lnTo>
                <a:lnTo>
                  <a:pt x="267" y="183"/>
                </a:lnTo>
                <a:lnTo>
                  <a:pt x="0" y="183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0224" name="Freeform 208">
            <a:extLst>
              <a:ext uri="{FF2B5EF4-FFF2-40B4-BE49-F238E27FC236}">
                <a16:creationId xmlns:a16="http://schemas.microsoft.com/office/drawing/2014/main" id="{69137189-2A93-014E-9397-74E0E087EC15}"/>
              </a:ext>
            </a:extLst>
          </p:cNvPr>
          <p:cNvSpPr>
            <a:spLocks/>
          </p:cNvSpPr>
          <p:nvPr/>
        </p:nvSpPr>
        <p:spPr bwMode="auto">
          <a:xfrm>
            <a:off x="7164388" y="3508375"/>
            <a:ext cx="384175" cy="290513"/>
          </a:xfrm>
          <a:custGeom>
            <a:avLst/>
            <a:gdLst>
              <a:gd name="T0" fmla="*/ 2147483646 w 242"/>
              <a:gd name="T1" fmla="*/ 2147483646 h 183"/>
              <a:gd name="T2" fmla="*/ 2147483646 w 242"/>
              <a:gd name="T3" fmla="*/ 0 h 183"/>
              <a:gd name="T4" fmla="*/ 2147483646 w 242"/>
              <a:gd name="T5" fmla="*/ 2147483646 h 183"/>
              <a:gd name="T6" fmla="*/ 0 w 242"/>
              <a:gd name="T7" fmla="*/ 2147483646 h 183"/>
              <a:gd name="T8" fmla="*/ 0 60000 65536"/>
              <a:gd name="T9" fmla="*/ 0 60000 65536"/>
              <a:gd name="T10" fmla="*/ 0 60000 65536"/>
              <a:gd name="T11" fmla="*/ 0 60000 65536"/>
              <a:gd name="T12" fmla="*/ 0 w 242"/>
              <a:gd name="T13" fmla="*/ 0 h 183"/>
              <a:gd name="T14" fmla="*/ 242 w 242"/>
              <a:gd name="T15" fmla="*/ 183 h 1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" h="183">
                <a:moveTo>
                  <a:pt x="6" y="5"/>
                </a:moveTo>
                <a:lnTo>
                  <a:pt x="242" y="0"/>
                </a:lnTo>
                <a:lnTo>
                  <a:pt x="242" y="183"/>
                </a:lnTo>
                <a:lnTo>
                  <a:pt x="0" y="183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20" name="Group 209">
            <a:extLst>
              <a:ext uri="{FF2B5EF4-FFF2-40B4-BE49-F238E27FC236}">
                <a16:creationId xmlns:a16="http://schemas.microsoft.com/office/drawing/2014/main" id="{ED434B4A-3FCB-0649-9539-DDED32F1CFEB}"/>
              </a:ext>
            </a:extLst>
          </p:cNvPr>
          <p:cNvGrpSpPr>
            <a:grpSpLocks/>
          </p:cNvGrpSpPr>
          <p:nvPr/>
        </p:nvGrpSpPr>
        <p:grpSpPr bwMode="auto">
          <a:xfrm>
            <a:off x="1311275" y="2511425"/>
            <a:ext cx="5918200" cy="274638"/>
            <a:chOff x="475" y="687"/>
            <a:chExt cx="4396" cy="181"/>
          </a:xfrm>
        </p:grpSpPr>
        <p:sp>
          <p:nvSpPr>
            <p:cNvPr id="109622" name="Oval 210">
              <a:extLst>
                <a:ext uri="{FF2B5EF4-FFF2-40B4-BE49-F238E27FC236}">
                  <a16:creationId xmlns:a16="http://schemas.microsoft.com/office/drawing/2014/main" id="{4230642A-3566-4346-BDBA-C74AA00C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5</a:t>
              </a:r>
            </a:p>
          </p:txBody>
        </p:sp>
        <p:sp>
          <p:nvSpPr>
            <p:cNvPr id="109623" name="Text Box 211">
              <a:extLst>
                <a:ext uri="{FF2B5EF4-FFF2-40B4-BE49-F238E27FC236}">
                  <a16:creationId xmlns:a16="http://schemas.microsoft.com/office/drawing/2014/main" id="{63D04553-4E88-EC43-8620-DB6407929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proceso servidor devuelve el resultado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sp>
        <p:nvSpPr>
          <p:cNvPr id="1750228" name="Freeform 212">
            <a:extLst>
              <a:ext uri="{FF2B5EF4-FFF2-40B4-BE49-F238E27FC236}">
                <a16:creationId xmlns:a16="http://schemas.microsoft.com/office/drawing/2014/main" id="{E9DA29F9-6928-904A-9182-DD2AF7C8FBBB}"/>
              </a:ext>
            </a:extLst>
          </p:cNvPr>
          <p:cNvSpPr>
            <a:spLocks/>
          </p:cNvSpPr>
          <p:nvPr/>
        </p:nvSpPr>
        <p:spPr bwMode="auto">
          <a:xfrm>
            <a:off x="3227388" y="3144838"/>
            <a:ext cx="257175" cy="285750"/>
          </a:xfrm>
          <a:custGeom>
            <a:avLst/>
            <a:gdLst>
              <a:gd name="T0" fmla="*/ 0 w 153"/>
              <a:gd name="T1" fmla="*/ 2147483646 h 225"/>
              <a:gd name="T2" fmla="*/ 2147483646 w 153"/>
              <a:gd name="T3" fmla="*/ 2147483646 h 225"/>
              <a:gd name="T4" fmla="*/ 2147483646 w 153"/>
              <a:gd name="T5" fmla="*/ 0 h 225"/>
              <a:gd name="T6" fmla="*/ 0 w 153"/>
              <a:gd name="T7" fmla="*/ 0 h 225"/>
              <a:gd name="T8" fmla="*/ 0 60000 65536"/>
              <a:gd name="T9" fmla="*/ 0 60000 65536"/>
              <a:gd name="T10" fmla="*/ 0 60000 65536"/>
              <a:gd name="T11" fmla="*/ 0 60000 65536"/>
              <a:gd name="T12" fmla="*/ 0 w 153"/>
              <a:gd name="T13" fmla="*/ 0 h 225"/>
              <a:gd name="T14" fmla="*/ 153 w 153"/>
              <a:gd name="T15" fmla="*/ 225 h 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" h="225">
                <a:moveTo>
                  <a:pt x="0" y="225"/>
                </a:moveTo>
                <a:lnTo>
                  <a:pt x="153" y="225"/>
                </a:lnTo>
                <a:lnTo>
                  <a:pt x="15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21" name="Group 213">
            <a:extLst>
              <a:ext uri="{FF2B5EF4-FFF2-40B4-BE49-F238E27FC236}">
                <a16:creationId xmlns:a16="http://schemas.microsoft.com/office/drawing/2014/main" id="{5ED4999D-C0FD-9948-8881-11A754E1F815}"/>
              </a:ext>
            </a:extLst>
          </p:cNvPr>
          <p:cNvGrpSpPr>
            <a:grpSpLocks/>
          </p:cNvGrpSpPr>
          <p:nvPr/>
        </p:nvGrpSpPr>
        <p:grpSpPr bwMode="auto">
          <a:xfrm>
            <a:off x="4378325" y="177800"/>
            <a:ext cx="4937125" cy="2470150"/>
            <a:chOff x="2237" y="2539"/>
            <a:chExt cx="3110" cy="1556"/>
          </a:xfrm>
        </p:grpSpPr>
        <p:grpSp>
          <p:nvGrpSpPr>
            <p:cNvPr id="109607" name="Group 214">
              <a:extLst>
                <a:ext uri="{FF2B5EF4-FFF2-40B4-BE49-F238E27FC236}">
                  <a16:creationId xmlns:a16="http://schemas.microsoft.com/office/drawing/2014/main" id="{8A2D5B92-FF6F-F743-B481-42C6F92CAB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7" y="2539"/>
              <a:ext cx="3050" cy="1556"/>
              <a:chOff x="582" y="990"/>
              <a:chExt cx="4279" cy="3287"/>
            </a:xfrm>
          </p:grpSpPr>
          <p:grpSp>
            <p:nvGrpSpPr>
              <p:cNvPr id="109614" name="Group 215">
                <a:extLst>
                  <a:ext uri="{FF2B5EF4-FFF2-40B4-BE49-F238E27FC236}">
                    <a16:creationId xmlns:a16="http://schemas.microsoft.com/office/drawing/2014/main" id="{CE3101EE-1D3A-0F45-BA98-BD06154817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09616" name="Group 216">
                  <a:extLst>
                    <a:ext uri="{FF2B5EF4-FFF2-40B4-BE49-F238E27FC236}">
                      <a16:creationId xmlns:a16="http://schemas.microsoft.com/office/drawing/2014/main" id="{ED164AC6-A48E-7242-A934-0C58C2FEB4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09620" name="Rectangle 217">
                    <a:extLst>
                      <a:ext uri="{FF2B5EF4-FFF2-40B4-BE49-F238E27FC236}">
                        <a16:creationId xmlns:a16="http://schemas.microsoft.com/office/drawing/2014/main" id="{0C11A477-D2BC-9542-9455-E53668A19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621" name="Rectangle 218">
                    <a:extLst>
                      <a:ext uri="{FF2B5EF4-FFF2-40B4-BE49-F238E27FC236}">
                        <a16:creationId xmlns:a16="http://schemas.microsoft.com/office/drawing/2014/main" id="{22F1FC63-B00D-8947-B3B2-72794BAB4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9617" name="Group 219">
                  <a:extLst>
                    <a:ext uri="{FF2B5EF4-FFF2-40B4-BE49-F238E27FC236}">
                      <a16:creationId xmlns:a16="http://schemas.microsoft.com/office/drawing/2014/main" id="{727E2F9C-4DD4-EE46-B333-2036FADCC4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09618" name="Rectangle 220">
                    <a:extLst>
                      <a:ext uri="{FF2B5EF4-FFF2-40B4-BE49-F238E27FC236}">
                        <a16:creationId xmlns:a16="http://schemas.microsoft.com/office/drawing/2014/main" id="{09937AAA-2C49-2A49-A79D-993CC28A18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619" name="Rectangle 221">
                    <a:extLst>
                      <a:ext uri="{FF2B5EF4-FFF2-40B4-BE49-F238E27FC236}">
                        <a16:creationId xmlns:a16="http://schemas.microsoft.com/office/drawing/2014/main" id="{356A4BBC-FC9B-CA4C-8B9D-A81BEA1E6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3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9615" name="Rectangle 222">
                <a:extLst>
                  <a:ext uri="{FF2B5EF4-FFF2-40B4-BE49-F238E27FC236}">
                    <a16:creationId xmlns:a16="http://schemas.microsoft.com/office/drawing/2014/main" id="{38EA14A6-0A34-CB4F-A309-A0F729DD2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608" name="Rectangle 223">
              <a:extLst>
                <a:ext uri="{FF2B5EF4-FFF2-40B4-BE49-F238E27FC236}">
                  <a16:creationId xmlns:a16="http://schemas.microsoft.com/office/drawing/2014/main" id="{10A02CFB-FA93-BD46-85E3-01506B0A5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024"/>
              <a:ext cx="1502" cy="818"/>
            </a:xfrm>
            <a:prstGeom prst="rect">
              <a:avLst/>
            </a:prstGeom>
            <a:noFill/>
            <a:ln w="25400" algn="ctr">
              <a:solidFill>
                <a:srgbClr val="99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9609" name="Rectangle 224">
              <a:extLst>
                <a:ext uri="{FF2B5EF4-FFF2-40B4-BE49-F238E27FC236}">
                  <a16:creationId xmlns:a16="http://schemas.microsoft.com/office/drawing/2014/main" id="{F16EC0DC-CCA8-A940-AEBF-C43449A82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078"/>
              <a:ext cx="1662" cy="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88900"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 typeface="Wingdings" pitchFamily="2" charset="2"/>
                <a:buChar char="§"/>
              </a:pPr>
              <a:r>
                <a:rPr lang="en-US" altLang="en-US" sz="1400" b="0">
                  <a:latin typeface="Arial" panose="020B0604020202020204" pitchFamily="34" charset="0"/>
                </a:rPr>
                <a:t> Número de programa 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 typeface="Wingdings" pitchFamily="2" charset="2"/>
                <a:buChar char="§"/>
              </a:pPr>
              <a:r>
                <a:rPr lang="en-US" altLang="en-US" sz="1400" b="0">
                  <a:latin typeface="Arial" panose="020B0604020202020204" pitchFamily="34" charset="0"/>
                </a:rPr>
                <a:t> Número de versión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 typeface="Wingdings" pitchFamily="2" charset="2"/>
                <a:buChar char="§"/>
              </a:pPr>
              <a:r>
                <a:rPr lang="en-US" altLang="en-US" sz="1400" b="0">
                  <a:latin typeface="Arial" panose="020B0604020202020204" pitchFamily="34" charset="0"/>
                </a:rPr>
                <a:t> Número de procedimiento</a:t>
              </a:r>
            </a:p>
            <a:p>
              <a:pPr eaLnBrk="1" hangingPunct="1">
                <a:lnSpc>
                  <a:spcPct val="90000"/>
                </a:lnSpc>
                <a:spcAft>
                  <a:spcPct val="30000"/>
                </a:spcAft>
                <a:buFont typeface="Wingdings" pitchFamily="2" charset="2"/>
                <a:buChar char="§"/>
              </a:pPr>
              <a:r>
                <a:rPr lang="en-US" altLang="en-US" sz="1400" b="0">
                  <a:latin typeface="Arial" panose="020B0604020202020204" pitchFamily="34" charset="0"/>
                </a:rPr>
                <a:t> Protocolo de transporte</a:t>
              </a:r>
            </a:p>
          </p:txBody>
        </p:sp>
        <p:sp>
          <p:nvSpPr>
            <p:cNvPr id="109610" name="Text Box 225">
              <a:extLst>
                <a:ext uri="{FF2B5EF4-FFF2-40B4-BE49-F238E27FC236}">
                  <a16:creationId xmlns:a16="http://schemas.microsoft.com/office/drawing/2014/main" id="{64930359-BDD2-924F-8A43-D924D2AA5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" y="2701"/>
              <a:ext cx="283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Aft>
                  <a:spcPct val="30000"/>
                </a:spcAft>
                <a:buFontTx/>
                <a:buNone/>
              </a:pPr>
              <a:r>
                <a:rPr lang="es-ES_tradnl" altLang="en-US" sz="1800">
                  <a:solidFill>
                    <a:srgbClr val="0099CC"/>
                  </a:solidFill>
                </a:rPr>
                <a:t>Registro de servicios</a:t>
              </a:r>
              <a:endParaRPr lang="es-ES" altLang="en-US" sz="1800" b="0">
                <a:latin typeface="Arial Narrow" panose="020B0604020202020204" pitchFamily="34" charset="0"/>
              </a:endParaRPr>
            </a:p>
          </p:txBody>
        </p:sp>
        <p:sp>
          <p:nvSpPr>
            <p:cNvPr id="109611" name="AutoShape 226">
              <a:extLst>
                <a:ext uri="{FF2B5EF4-FFF2-40B4-BE49-F238E27FC236}">
                  <a16:creationId xmlns:a16="http://schemas.microsoft.com/office/drawing/2014/main" id="{F63F98A8-DBC0-CA4C-9092-1292110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3272"/>
              <a:ext cx="350" cy="301"/>
            </a:xfrm>
            <a:prstGeom prst="rightArrow">
              <a:avLst>
                <a:gd name="adj1" fmla="val 50000"/>
                <a:gd name="adj2" fmla="val 29070"/>
              </a:avLst>
            </a:prstGeom>
            <a:solidFill>
              <a:schemeClr val="bg1"/>
            </a:solidFill>
            <a:ln w="22225" algn="ctr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9612" name="Text Box 227">
              <a:extLst>
                <a:ext uri="{FF2B5EF4-FFF2-40B4-BE49-F238E27FC236}">
                  <a16:creationId xmlns:a16="http://schemas.microsoft.com/office/drawing/2014/main" id="{7FA3A429-65B2-4140-8ACE-1F3F0639C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6" y="3328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n-US" sz="1400" b="0">
                  <a:latin typeface="Arial" panose="020B0604020202020204" pitchFamily="34" charset="0"/>
                </a:rPr>
                <a:t>Puerto</a:t>
              </a:r>
            </a:p>
          </p:txBody>
        </p:sp>
        <p:sp>
          <p:nvSpPr>
            <p:cNvPr id="109613" name="Oval 228">
              <a:extLst>
                <a:ext uri="{FF2B5EF4-FFF2-40B4-BE49-F238E27FC236}">
                  <a16:creationId xmlns:a16="http://schemas.microsoft.com/office/drawing/2014/main" id="{6537B328-AB15-6B44-A3FC-7DA75E7C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3306"/>
              <a:ext cx="409" cy="250"/>
            </a:xfrm>
            <a:prstGeom prst="ellipse">
              <a:avLst/>
            </a:prstGeom>
            <a:noFill/>
            <a:ln w="22225" algn="ctr">
              <a:solidFill>
                <a:srgbClr val="99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</p:grpSp>
      <p:sp>
        <p:nvSpPr>
          <p:cNvPr id="1750245" name="Rectangle 229">
            <a:extLst>
              <a:ext uri="{FF2B5EF4-FFF2-40B4-BE49-F238E27FC236}">
                <a16:creationId xmlns:a16="http://schemas.microsoft.com/office/drawing/2014/main" id="{8D3A1BB4-FFAB-6649-BBA8-14542E85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4587875"/>
            <a:ext cx="158750" cy="29527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1750246" name="AutoShape 230">
            <a:extLst>
              <a:ext uri="{FF2B5EF4-FFF2-40B4-BE49-F238E27FC236}">
                <a16:creationId xmlns:a16="http://schemas.microsoft.com/office/drawing/2014/main" id="{BA469BAB-A125-1545-9DF9-39A81549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5521325"/>
            <a:ext cx="1490662" cy="593725"/>
          </a:xfrm>
          <a:prstGeom prst="wedgeRectCallout">
            <a:avLst>
              <a:gd name="adj1" fmla="val 53514"/>
              <a:gd name="adj2" fmla="val -173796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Puerto disponible [1024 - 65535 ]</a:t>
            </a:r>
          </a:p>
        </p:txBody>
      </p:sp>
      <p:sp>
        <p:nvSpPr>
          <p:cNvPr id="1750247" name="Rectangle 231">
            <a:extLst>
              <a:ext uri="{FF2B5EF4-FFF2-40B4-BE49-F238E27FC236}">
                <a16:creationId xmlns:a16="http://schemas.microsoft.com/office/drawing/2014/main" id="{149ABC20-6A37-2244-8F9D-608D4790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8" y="4589463"/>
            <a:ext cx="223837" cy="295275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000" b="0">
                <a:latin typeface="Arial Narrow" panose="020B0604020202020204" pitchFamily="34" charset="0"/>
              </a:rPr>
              <a:t>111</a:t>
            </a:r>
          </a:p>
        </p:txBody>
      </p:sp>
      <p:sp>
        <p:nvSpPr>
          <p:cNvPr id="1750248" name="AutoShape 232">
            <a:extLst>
              <a:ext uri="{FF2B5EF4-FFF2-40B4-BE49-F238E27FC236}">
                <a16:creationId xmlns:a16="http://schemas.microsoft.com/office/drawing/2014/main" id="{EAF0400C-4F13-B24E-A7C4-E27E0622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0" y="5565775"/>
            <a:ext cx="1490663" cy="336550"/>
          </a:xfrm>
          <a:prstGeom prst="wedgeRectCallout">
            <a:avLst>
              <a:gd name="adj1" fmla="val -137329"/>
              <a:gd name="adj2" fmla="val -270282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Puerto 111</a:t>
            </a:r>
          </a:p>
        </p:txBody>
      </p:sp>
      <p:sp>
        <p:nvSpPr>
          <p:cNvPr id="1750249" name="Rectangle 233">
            <a:extLst>
              <a:ext uri="{FF2B5EF4-FFF2-40B4-BE49-F238E27FC236}">
                <a16:creationId xmlns:a16="http://schemas.microsoft.com/office/drawing/2014/main" id="{0C2AAC21-70E5-514C-8BB1-1FC92031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3" y="4591050"/>
            <a:ext cx="223837" cy="295275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000" b="0">
              <a:latin typeface="Arial Narrow" panose="020B0604020202020204" pitchFamily="34" charset="0"/>
            </a:endParaRPr>
          </a:p>
        </p:txBody>
      </p:sp>
      <p:sp>
        <p:nvSpPr>
          <p:cNvPr id="1750250" name="AutoShape 234">
            <a:extLst>
              <a:ext uri="{FF2B5EF4-FFF2-40B4-BE49-F238E27FC236}">
                <a16:creationId xmlns:a16="http://schemas.microsoft.com/office/drawing/2014/main" id="{0C8D8CF5-B314-B04D-98B0-406734326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338" y="4051300"/>
            <a:ext cx="1490662" cy="1093788"/>
          </a:xfrm>
          <a:prstGeom prst="wedgeRectCallout">
            <a:avLst>
              <a:gd name="adj1" fmla="val -100907"/>
              <a:gd name="adj2" fmla="val 15458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Puerto asignado dinámicamente por portmap [1024 - 65535 ]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7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50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50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750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75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7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7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75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75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75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75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50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50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750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750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750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000"/>
                                        <p:tgtEl>
                                          <p:spTgt spid="17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50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50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5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17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750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750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1750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175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175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75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000"/>
                                        <p:tgtEl>
                                          <p:spTgt spid="175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17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00"/>
                                        <p:tgtEl>
                                          <p:spTgt spid="17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17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750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750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750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750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750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7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0"/>
                                        <p:tgtEl>
                                          <p:spTgt spid="17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1000"/>
                                        <p:tgtEl>
                                          <p:spTgt spid="1750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1750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1750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1750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1750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2000"/>
                                        <p:tgtEl>
                                          <p:spTgt spid="1750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2000"/>
                                        <p:tgtEl>
                                          <p:spTgt spid="1750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1750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1000"/>
                                        <p:tgtEl>
                                          <p:spTgt spid="175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1000"/>
                                        <p:tgtEl>
                                          <p:spTgt spid="175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1000"/>
                                        <p:tgtEl>
                                          <p:spTgt spid="17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50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50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7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750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750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7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17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1000"/>
                                        <p:tgtEl>
                                          <p:spTgt spid="175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0204" grpId="0" animBg="1"/>
      <p:bldP spid="1750204" grpId="1" animBg="1"/>
      <p:bldP spid="1750213" grpId="0" animBg="1"/>
      <p:bldP spid="1750213" grpId="1" animBg="1"/>
      <p:bldP spid="1750216" grpId="0" animBg="1"/>
      <p:bldP spid="1750216" grpId="1" animBg="1"/>
      <p:bldP spid="1750220" grpId="0" animBg="1"/>
      <p:bldP spid="1750221" grpId="0"/>
      <p:bldP spid="1750221" grpId="1"/>
      <p:bldP spid="1750222" grpId="0"/>
      <p:bldP spid="1750245" grpId="0" animBg="1"/>
      <p:bldP spid="1750246" grpId="0" animBg="1"/>
      <p:bldP spid="1750247" grpId="0" animBg="1"/>
      <p:bldP spid="1750247" grpId="1" animBg="1"/>
      <p:bldP spid="1750248" grpId="0" animBg="1"/>
      <p:bldP spid="1750249" grpId="0" animBg="1"/>
      <p:bldP spid="17502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4">
            <a:extLst>
              <a:ext uri="{FF2B5EF4-FFF2-40B4-BE49-F238E27FC236}">
                <a16:creationId xmlns:a16="http://schemas.microsoft.com/office/drawing/2014/main" id="{D4DE5499-3FC2-4646-93A8-AA366C9428D4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55776" cy="620713"/>
            <a:chOff x="34" y="792"/>
            <a:chExt cx="1106" cy="391"/>
          </a:xfrm>
        </p:grpSpPr>
        <p:grpSp>
          <p:nvGrpSpPr>
            <p:cNvPr id="111644" name="Group 5">
              <a:extLst>
                <a:ext uri="{FF2B5EF4-FFF2-40B4-BE49-F238E27FC236}">
                  <a16:creationId xmlns:a16="http://schemas.microsoft.com/office/drawing/2014/main" id="{93C88D01-604E-4544-91B9-69DE08865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91"/>
              <a:ext cx="1056" cy="192"/>
              <a:chOff x="83" y="725"/>
              <a:chExt cx="1056" cy="192"/>
            </a:xfrm>
          </p:grpSpPr>
          <p:sp>
            <p:nvSpPr>
              <p:cNvPr id="111646" name="AutoShape 6">
                <a:extLst>
                  <a:ext uri="{FF2B5EF4-FFF2-40B4-BE49-F238E27FC236}">
                    <a16:creationId xmlns:a16="http://schemas.microsoft.com/office/drawing/2014/main" id="{1777F9E8-A1B3-E543-8B09-BA1687E98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" y="746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1647" name="Text Box 7">
                <a:extLst>
                  <a:ext uri="{FF2B5EF4-FFF2-40B4-BE49-F238E27FC236}">
                    <a16:creationId xmlns:a16="http://schemas.microsoft.com/office/drawing/2014/main" id="{9DD4114B-360B-2F42-97B6-8A10CE4795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11645" name="Freeform 8">
              <a:extLst>
                <a:ext uri="{FF2B5EF4-FFF2-40B4-BE49-F238E27FC236}">
                  <a16:creationId xmlns:a16="http://schemas.microsoft.com/office/drawing/2014/main" id="{7E46F5AA-4E7B-514F-81AA-73E49B5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74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52066" name="Rectangle 2">
            <a:extLst>
              <a:ext uri="{FF2B5EF4-FFF2-40B4-BE49-F238E27FC236}">
                <a16:creationId xmlns:a16="http://schemas.microsoft.com/office/drawing/2014/main" id="{19499ABA-22EB-204B-B300-0AD720107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modelos de comunicación</a:t>
            </a:r>
          </a:p>
        </p:txBody>
      </p:sp>
      <p:sp>
        <p:nvSpPr>
          <p:cNvPr id="1752067" name="Text Box 3">
            <a:extLst>
              <a:ext uri="{FF2B5EF4-FFF2-40B4-BE49-F238E27FC236}">
                <a16:creationId xmlns:a16="http://schemas.microsoft.com/office/drawing/2014/main" id="{2898C21B-F1C3-9F43-AA3F-E1291278161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invocación de métodos remotos</a:t>
            </a:r>
            <a:endParaRPr lang="es-ES" altLang="en-US" sz="2400" b="0">
              <a:solidFill>
                <a:schemeClr val="hlink"/>
              </a:solidFill>
            </a:endParaRPr>
          </a:p>
        </p:txBody>
      </p:sp>
      <p:sp>
        <p:nvSpPr>
          <p:cNvPr id="1752073" name="Rectangle 9">
            <a:extLst>
              <a:ext uri="{FF2B5EF4-FFF2-40B4-BE49-F238E27FC236}">
                <a16:creationId xmlns:a16="http://schemas.microsoft.com/office/drawing/2014/main" id="{0A646153-1C0B-AC42-8846-1BC04634B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 RPC para lenguajes orientados a objetos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 Detalles de comunicación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Stubs y skeletons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Representación de datos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 Propuesta de SUN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RMI  JRMP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 Propuesta de MS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DCOM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.NET Remoting (VS.NET)</a:t>
            </a:r>
          </a:p>
          <a:p>
            <a:pPr lvl="2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Canales  TCP, HTTP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400">
                <a:sym typeface="Wingdings" pitchFamily="2" charset="2"/>
              </a:rPr>
              <a:t> Objetos de la misma plataforma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0FE56AE5-5A13-2643-900C-FC1FF4F456FD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1516063"/>
            <a:ext cx="5210175" cy="3560762"/>
            <a:chOff x="1625" y="1339"/>
            <a:chExt cx="3282" cy="2243"/>
          </a:xfrm>
        </p:grpSpPr>
        <p:grpSp>
          <p:nvGrpSpPr>
            <p:cNvPr id="111623" name="Group 11">
              <a:extLst>
                <a:ext uri="{FF2B5EF4-FFF2-40B4-BE49-F238E27FC236}">
                  <a16:creationId xmlns:a16="http://schemas.microsoft.com/office/drawing/2014/main" id="{0E241E2F-5DB6-7341-BACE-BE90302B7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1339"/>
              <a:ext cx="3282" cy="2243"/>
              <a:chOff x="582" y="990"/>
              <a:chExt cx="4279" cy="3287"/>
            </a:xfrm>
          </p:grpSpPr>
          <p:grpSp>
            <p:nvGrpSpPr>
              <p:cNvPr id="111636" name="Group 12">
                <a:extLst>
                  <a:ext uri="{FF2B5EF4-FFF2-40B4-BE49-F238E27FC236}">
                    <a16:creationId xmlns:a16="http://schemas.microsoft.com/office/drawing/2014/main" id="{D4603B0C-CA29-864A-A016-6F6081A895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11638" name="Group 13">
                  <a:extLst>
                    <a:ext uri="{FF2B5EF4-FFF2-40B4-BE49-F238E27FC236}">
                      <a16:creationId xmlns:a16="http://schemas.microsoft.com/office/drawing/2014/main" id="{33A4BE81-C8DE-2043-B1BD-5C0996AE4D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11642" name="Rectangle 14">
                    <a:extLst>
                      <a:ext uri="{FF2B5EF4-FFF2-40B4-BE49-F238E27FC236}">
                        <a16:creationId xmlns:a16="http://schemas.microsoft.com/office/drawing/2014/main" id="{99C7AB2B-80FB-584C-831E-7A2167CC22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643" name="Rectangle 15">
                    <a:extLst>
                      <a:ext uri="{FF2B5EF4-FFF2-40B4-BE49-F238E27FC236}">
                        <a16:creationId xmlns:a16="http://schemas.microsoft.com/office/drawing/2014/main" id="{1183F94A-A3B6-0548-819A-71C7379F8D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1639" name="Group 16">
                  <a:extLst>
                    <a:ext uri="{FF2B5EF4-FFF2-40B4-BE49-F238E27FC236}">
                      <a16:creationId xmlns:a16="http://schemas.microsoft.com/office/drawing/2014/main" id="{BCAC0893-E681-AD47-BC27-EF8C6B8D95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11640" name="Rectangle 17">
                    <a:extLst>
                      <a:ext uri="{FF2B5EF4-FFF2-40B4-BE49-F238E27FC236}">
                        <a16:creationId xmlns:a16="http://schemas.microsoft.com/office/drawing/2014/main" id="{AC3A1FAC-C699-2148-BF49-30262E8079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641" name="Rectangle 18">
                    <a:extLst>
                      <a:ext uri="{FF2B5EF4-FFF2-40B4-BE49-F238E27FC236}">
                        <a16:creationId xmlns:a16="http://schemas.microsoft.com/office/drawing/2014/main" id="{80C27D65-5BC7-A84D-A26B-387E170112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11637" name="Rectangle 19">
                <a:extLst>
                  <a:ext uri="{FF2B5EF4-FFF2-40B4-BE49-F238E27FC236}">
                    <a16:creationId xmlns:a16="http://schemas.microsoft.com/office/drawing/2014/main" id="{3A9E153B-3FB2-C24D-B95F-B1B899E82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1624" name="Rectangle 20">
              <a:extLst>
                <a:ext uri="{FF2B5EF4-FFF2-40B4-BE49-F238E27FC236}">
                  <a16:creationId xmlns:a16="http://schemas.microsoft.com/office/drawing/2014/main" id="{0A37B1CB-32A9-A949-8857-5CB6D8C4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9" y="1779"/>
              <a:ext cx="1121" cy="1028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200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1625" name="Oval 21">
              <a:extLst>
                <a:ext uri="{FF2B5EF4-FFF2-40B4-BE49-F238E27FC236}">
                  <a16:creationId xmlns:a16="http://schemas.microsoft.com/office/drawing/2014/main" id="{C22470ED-625F-7B41-832B-F928CFB3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" y="1901"/>
              <a:ext cx="942" cy="630"/>
            </a:xfrm>
            <a:prstGeom prst="ellipse">
              <a:avLst/>
            </a:prstGeom>
            <a:solidFill>
              <a:srgbClr val="FFCC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1626" name="Text Box 22">
              <a:extLst>
                <a:ext uri="{FF2B5EF4-FFF2-40B4-BE49-F238E27FC236}">
                  <a16:creationId xmlns:a16="http://schemas.microsoft.com/office/drawing/2014/main" id="{6B5F3F9F-68CE-3E43-B3F3-B692179C8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2" y="1767"/>
              <a:ext cx="6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1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11627" name="Line 23">
              <a:extLst>
                <a:ext uri="{FF2B5EF4-FFF2-40B4-BE49-F238E27FC236}">
                  <a16:creationId xmlns:a16="http://schemas.microsoft.com/office/drawing/2014/main" id="{9184638F-CB44-D448-914B-95ACE231F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2" y="2209"/>
              <a:ext cx="651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11628" name="Text Box 24">
              <a:extLst>
                <a:ext uri="{FF2B5EF4-FFF2-40B4-BE49-F238E27FC236}">
                  <a16:creationId xmlns:a16="http://schemas.microsoft.com/office/drawing/2014/main" id="{4F713DFB-58B3-C546-BF38-369B5285F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998"/>
              <a:ext cx="287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Invocación desde el proceso 1 a un método perteneciente a un objeto remoto ubicado en el proceso 2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1629" name="Oval 25">
              <a:extLst>
                <a:ext uri="{FF2B5EF4-FFF2-40B4-BE49-F238E27FC236}">
                  <a16:creationId xmlns:a16="http://schemas.microsoft.com/office/drawing/2014/main" id="{4076B1BB-47B3-8F4F-BBD6-56A6D4D3F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955"/>
              <a:ext cx="653" cy="592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72000" rIns="0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1630" name="Text Box 26">
              <a:extLst>
                <a:ext uri="{FF2B5EF4-FFF2-40B4-BE49-F238E27FC236}">
                  <a16:creationId xmlns:a16="http://schemas.microsoft.com/office/drawing/2014/main" id="{0064059E-3156-334B-916D-422AA6B07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" y="1591"/>
              <a:ext cx="6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Proceso 2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11631" name="Text Box 27">
              <a:extLst>
                <a:ext uri="{FF2B5EF4-FFF2-40B4-BE49-F238E27FC236}">
                  <a16:creationId xmlns:a16="http://schemas.microsoft.com/office/drawing/2014/main" id="{4D01FE11-FEE4-B74B-B872-AB70BC9AC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" y="2038"/>
              <a:ext cx="53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Método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Método 2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11632" name="Oval 28">
              <a:extLst>
                <a:ext uri="{FF2B5EF4-FFF2-40B4-BE49-F238E27FC236}">
                  <a16:creationId xmlns:a16="http://schemas.microsoft.com/office/drawing/2014/main" id="{94FDCDA1-6371-A946-860A-A89D8331D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5" y="2092"/>
              <a:ext cx="94" cy="92"/>
            </a:xfrm>
            <a:prstGeom prst="ellipse">
              <a:avLst/>
            </a:prstGeom>
            <a:solidFill>
              <a:srgbClr val="C1EAFF"/>
            </a:solidFill>
            <a:ln w="9525" algn="ctr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1633" name="Oval 29">
              <a:extLst>
                <a:ext uri="{FF2B5EF4-FFF2-40B4-BE49-F238E27FC236}">
                  <a16:creationId xmlns:a16="http://schemas.microsoft.com/office/drawing/2014/main" id="{1DA0E9C9-D66A-4A44-8DCC-F0883C953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5" y="2222"/>
              <a:ext cx="94" cy="92"/>
            </a:xfrm>
            <a:prstGeom prst="ellipse">
              <a:avLst/>
            </a:prstGeom>
            <a:solidFill>
              <a:srgbClr val="C1EAFF"/>
            </a:solidFill>
            <a:ln w="9525" algn="ctr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1634" name="Text Box 30">
              <a:extLst>
                <a:ext uri="{FF2B5EF4-FFF2-40B4-BE49-F238E27FC236}">
                  <a16:creationId xmlns:a16="http://schemas.microsoft.com/office/drawing/2014/main" id="{75A1F27F-EDA5-9544-A5E9-2E10A5E5E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8" y="1977"/>
              <a:ext cx="4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RMI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111635" name="Text Box 31">
              <a:extLst>
                <a:ext uri="{FF2B5EF4-FFF2-40B4-BE49-F238E27FC236}">
                  <a16:creationId xmlns:a16="http://schemas.microsoft.com/office/drawing/2014/main" id="{6C8374DD-1477-0A4E-829F-F702BFAF6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2569"/>
              <a:ext cx="8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>
                  <a:latin typeface="Arial" panose="020B0604020202020204" pitchFamily="34" charset="0"/>
                </a:rPr>
                <a:t>Objeto remoto</a:t>
              </a:r>
              <a:endParaRPr lang="es-ES" altLang="en-US" sz="1400" b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52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52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5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20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5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5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5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5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5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5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5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5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5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5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5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5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5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5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5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5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5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520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520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520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5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5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5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5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5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5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5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5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5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066" grpId="0"/>
      <p:bldP spid="175206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4">
            <a:extLst>
              <a:ext uri="{FF2B5EF4-FFF2-40B4-BE49-F238E27FC236}">
                <a16:creationId xmlns:a16="http://schemas.microsoft.com/office/drawing/2014/main" id="{D21A6498-5C6A-B242-99E6-B63404165F13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73238" cy="623888"/>
            <a:chOff x="34" y="792"/>
            <a:chExt cx="1117" cy="393"/>
          </a:xfrm>
        </p:grpSpPr>
        <p:grpSp>
          <p:nvGrpSpPr>
            <p:cNvPr id="113780" name="Group 5">
              <a:extLst>
                <a:ext uri="{FF2B5EF4-FFF2-40B4-BE49-F238E27FC236}">
                  <a16:creationId xmlns:a16="http://schemas.microsoft.com/office/drawing/2014/main" id="{9733DCF3-6C42-5949-8BF4-FDD73F243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" y="990"/>
              <a:ext cx="1070" cy="195"/>
              <a:chOff x="80" y="724"/>
              <a:chExt cx="1070" cy="195"/>
            </a:xfrm>
          </p:grpSpPr>
          <p:sp>
            <p:nvSpPr>
              <p:cNvPr id="113782" name="AutoShape 6">
                <a:extLst>
                  <a:ext uri="{FF2B5EF4-FFF2-40B4-BE49-F238E27FC236}">
                    <a16:creationId xmlns:a16="http://schemas.microsoft.com/office/drawing/2014/main" id="{F24E09BA-BED2-0A4E-967E-1E49C0ED7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" y="770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3783" name="Text Box 7">
                <a:extLst>
                  <a:ext uri="{FF2B5EF4-FFF2-40B4-BE49-F238E27FC236}">
                    <a16:creationId xmlns:a16="http://schemas.microsoft.com/office/drawing/2014/main" id="{739A8776-E513-D743-B8F0-579D517558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" y="724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13781" name="Freeform 8">
              <a:extLst>
                <a:ext uri="{FF2B5EF4-FFF2-40B4-BE49-F238E27FC236}">
                  <a16:creationId xmlns:a16="http://schemas.microsoft.com/office/drawing/2014/main" id="{032D46A7-7878-C14B-AFA3-C7EFFB9ED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35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56162" name="Rectangle 2">
            <a:extLst>
              <a:ext uri="{FF2B5EF4-FFF2-40B4-BE49-F238E27FC236}">
                <a16:creationId xmlns:a16="http://schemas.microsoft.com/office/drawing/2014/main" id="{50CC4A1A-C5D6-5C42-A7A9-B4A8E5349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modelos de comunicación</a:t>
            </a:r>
          </a:p>
        </p:txBody>
      </p:sp>
      <p:sp>
        <p:nvSpPr>
          <p:cNvPr id="1756163" name="Text Box 3">
            <a:extLst>
              <a:ext uri="{FF2B5EF4-FFF2-40B4-BE49-F238E27FC236}">
                <a16:creationId xmlns:a16="http://schemas.microsoft.com/office/drawing/2014/main" id="{33C85AE4-48C2-4A4B-AB9D-E1709A432F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rmi</a:t>
            </a:r>
            <a:endParaRPr lang="es-ES" altLang="en-US" sz="2400" b="0">
              <a:solidFill>
                <a:schemeClr val="hlink"/>
              </a:solidFill>
            </a:endParaRPr>
          </a:p>
        </p:txBody>
      </p:sp>
      <p:sp>
        <p:nvSpPr>
          <p:cNvPr id="113669" name="Rectangle 33">
            <a:extLst>
              <a:ext uri="{FF2B5EF4-FFF2-40B4-BE49-F238E27FC236}">
                <a16:creationId xmlns:a16="http://schemas.microsoft.com/office/drawing/2014/main" id="{3BC16D81-483E-E446-9C03-75D295CF8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_tradnl" altLang="en-US" sz="2400"/>
              <a:t>Llamada a métodos remotos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RPC </a:t>
            </a:r>
            <a:r>
              <a:rPr lang="es-ES_tradnl" altLang="en-US" sz="2000">
                <a:sym typeface="Wingdings" pitchFamily="2" charset="2"/>
              </a:rPr>
              <a:t> Procedimientos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RMI </a:t>
            </a:r>
            <a:r>
              <a:rPr lang="es-ES_tradnl" altLang="en-US" sz="2000">
                <a:sym typeface="Wingdings" pitchFamily="2" charset="2"/>
              </a:rPr>
              <a:t> Métodos (Orientado a objetos)</a:t>
            </a:r>
            <a:endParaRPr lang="es-ES_tradnl" altLang="en-US" sz="2000"/>
          </a:p>
          <a:p>
            <a:pPr eaLnBrk="1" hangingPunct="1">
              <a:spcAft>
                <a:spcPct val="30000"/>
              </a:spcAft>
            </a:pPr>
            <a:r>
              <a:rPr lang="es-ES_tradnl" altLang="en-US" sz="2400"/>
              <a:t>Desarrollado por SUN (Java)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2400"/>
              <a:t>Componentes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Interfaz remota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Objeto remoto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Cliente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Clases proxies (stub y skeleton)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Servicio de nombres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000"/>
              <a:t>Servicio de registro</a:t>
            </a:r>
          </a:p>
          <a:p>
            <a:pPr eaLnBrk="1" hangingPunct="1">
              <a:spcAft>
                <a:spcPct val="30000"/>
              </a:spcAft>
            </a:pPr>
            <a:endParaRPr lang="es-ES_tradnl" altLang="en-US" sz="2400">
              <a:sym typeface="Wingdings" pitchFamily="2" charset="2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FF5A092-85F6-DC45-A983-BCB5706D6454}"/>
              </a:ext>
            </a:extLst>
          </p:cNvPr>
          <p:cNvGrpSpPr>
            <a:grpSpLocks/>
          </p:cNvGrpSpPr>
          <p:nvPr/>
        </p:nvGrpSpPr>
        <p:grpSpPr bwMode="auto">
          <a:xfrm>
            <a:off x="887413" y="765175"/>
            <a:ext cx="7951787" cy="6342063"/>
            <a:chOff x="360" y="363"/>
            <a:chExt cx="5009" cy="3995"/>
          </a:xfrm>
        </p:grpSpPr>
        <p:grpSp>
          <p:nvGrpSpPr>
            <p:cNvPr id="113770" name="Group 35">
              <a:extLst>
                <a:ext uri="{FF2B5EF4-FFF2-40B4-BE49-F238E27FC236}">
                  <a16:creationId xmlns:a16="http://schemas.microsoft.com/office/drawing/2014/main" id="{41F24047-37F2-164C-AA51-639BFF5B0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" y="363"/>
              <a:ext cx="5009" cy="3995"/>
              <a:chOff x="582" y="990"/>
              <a:chExt cx="4279" cy="3287"/>
            </a:xfrm>
          </p:grpSpPr>
          <p:grpSp>
            <p:nvGrpSpPr>
              <p:cNvPr id="113772" name="Group 36">
                <a:extLst>
                  <a:ext uri="{FF2B5EF4-FFF2-40B4-BE49-F238E27FC236}">
                    <a16:creationId xmlns:a16="http://schemas.microsoft.com/office/drawing/2014/main" id="{65AFCA02-85E4-E34F-B02E-23041D15A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2" y="990"/>
                <a:ext cx="4279" cy="3287"/>
                <a:chOff x="582" y="990"/>
                <a:chExt cx="4279" cy="3287"/>
              </a:xfrm>
            </p:grpSpPr>
            <p:grpSp>
              <p:nvGrpSpPr>
                <p:cNvPr id="113774" name="Group 37">
                  <a:extLst>
                    <a:ext uri="{FF2B5EF4-FFF2-40B4-BE49-F238E27FC236}">
                      <a16:creationId xmlns:a16="http://schemas.microsoft.com/office/drawing/2014/main" id="{60D13649-1841-9845-8600-17ABF78F5A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1" y="990"/>
                  <a:ext cx="3962" cy="3287"/>
                  <a:chOff x="358" y="94"/>
                  <a:chExt cx="5089" cy="4021"/>
                </a:xfrm>
              </p:grpSpPr>
              <p:sp>
                <p:nvSpPr>
                  <p:cNvPr id="113778" name="Rectangle 38">
                    <a:extLst>
                      <a:ext uri="{FF2B5EF4-FFF2-40B4-BE49-F238E27FC236}">
                        <a16:creationId xmlns:a16="http://schemas.microsoft.com/office/drawing/2014/main" id="{6881AC15-E06A-614D-A7F6-BBCD0DFC98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3779" name="Rectangle 39">
                    <a:extLst>
                      <a:ext uri="{FF2B5EF4-FFF2-40B4-BE49-F238E27FC236}">
                        <a16:creationId xmlns:a16="http://schemas.microsoft.com/office/drawing/2014/main" id="{B3E9724E-9341-2146-B189-E9D0269EE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3775" name="Group 40">
                  <a:extLst>
                    <a:ext uri="{FF2B5EF4-FFF2-40B4-BE49-F238E27FC236}">
                      <a16:creationId xmlns:a16="http://schemas.microsoft.com/office/drawing/2014/main" id="{7F0CC7D7-DA80-9949-AE0B-6DFE17B357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224" y="494"/>
                  <a:ext cx="2995" cy="4279"/>
                  <a:chOff x="550" y="230"/>
                  <a:chExt cx="5089" cy="4021"/>
                </a:xfrm>
              </p:grpSpPr>
              <p:sp>
                <p:nvSpPr>
                  <p:cNvPr id="113776" name="Rectangle 41">
                    <a:extLst>
                      <a:ext uri="{FF2B5EF4-FFF2-40B4-BE49-F238E27FC236}">
                        <a16:creationId xmlns:a16="http://schemas.microsoft.com/office/drawing/2014/main" id="{17506CC2-1F45-D94F-BFA9-C6A75F3743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3777" name="Rectangle 42">
                    <a:extLst>
                      <a:ext uri="{FF2B5EF4-FFF2-40B4-BE49-F238E27FC236}">
                        <a16:creationId xmlns:a16="http://schemas.microsoft.com/office/drawing/2014/main" id="{5A563648-FC06-5940-AC83-141E86AFD4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13773" name="Rectangle 43">
                <a:extLst>
                  <a:ext uri="{FF2B5EF4-FFF2-40B4-BE49-F238E27FC236}">
                    <a16:creationId xmlns:a16="http://schemas.microsoft.com/office/drawing/2014/main" id="{6121F2A0-4886-2343-B201-834BE4CE0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52"/>
                <a:ext cx="3922" cy="2963"/>
              </a:xfrm>
              <a:prstGeom prst="rect">
                <a:avLst/>
              </a:prstGeom>
              <a:solidFill>
                <a:srgbClr val="FFFFFF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3771" name="Text Box 44">
              <a:extLst>
                <a:ext uri="{FF2B5EF4-FFF2-40B4-BE49-F238E27FC236}">
                  <a16:creationId xmlns:a16="http://schemas.microsoft.com/office/drawing/2014/main" id="{2C4AB252-1DEB-6D47-BEEA-0CF43B266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618"/>
              <a:ext cx="38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Aft>
                  <a:spcPct val="30000"/>
                </a:spcAft>
                <a:buFontTx/>
                <a:buNone/>
              </a:pPr>
              <a:r>
                <a:rPr lang="es-ES_tradnl" altLang="en-US" sz="2000">
                  <a:solidFill>
                    <a:srgbClr val="0099CC"/>
                  </a:solidFill>
                </a:rPr>
                <a:t>Arquitectura RMI</a:t>
              </a:r>
              <a:endParaRPr lang="es-ES" altLang="en-US" sz="1800" b="0">
                <a:latin typeface="Arial Narrow" panose="020B0604020202020204" pitchFamily="34" charset="0"/>
              </a:endParaRPr>
            </a:p>
          </p:txBody>
        </p:sp>
      </p:grpSp>
      <p:grpSp>
        <p:nvGrpSpPr>
          <p:cNvPr id="9" name="Group 45">
            <a:extLst>
              <a:ext uri="{FF2B5EF4-FFF2-40B4-BE49-F238E27FC236}">
                <a16:creationId xmlns:a16="http://schemas.microsoft.com/office/drawing/2014/main" id="{3F2BC51D-1397-AE42-BE3D-7DE266E8728A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711325"/>
            <a:ext cx="3876675" cy="274638"/>
            <a:chOff x="475" y="503"/>
            <a:chExt cx="2879" cy="181"/>
          </a:xfrm>
        </p:grpSpPr>
        <p:sp>
          <p:nvSpPr>
            <p:cNvPr id="113768" name="Oval 46">
              <a:extLst>
                <a:ext uri="{FF2B5EF4-FFF2-40B4-BE49-F238E27FC236}">
                  <a16:creationId xmlns:a16="http://schemas.microsoft.com/office/drawing/2014/main" id="{01DC99E7-8F48-DC45-99C4-49F8D542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514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1</a:t>
              </a:r>
            </a:p>
          </p:txBody>
        </p:sp>
        <p:sp>
          <p:nvSpPr>
            <p:cNvPr id="113769" name="Text Box 47">
              <a:extLst>
                <a:ext uri="{FF2B5EF4-FFF2-40B4-BE49-F238E27FC236}">
                  <a16:creationId xmlns:a16="http://schemas.microsoft.com/office/drawing/2014/main" id="{680628CD-228A-6949-A301-1143EA08A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503"/>
              <a:ext cx="266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Registro del objeto remoto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48">
            <a:extLst>
              <a:ext uri="{FF2B5EF4-FFF2-40B4-BE49-F238E27FC236}">
                <a16:creationId xmlns:a16="http://schemas.microsoft.com/office/drawing/2014/main" id="{10CB18A7-A94A-B142-8D75-2D958B6F1F1C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965325"/>
            <a:ext cx="5918200" cy="274638"/>
            <a:chOff x="475" y="687"/>
            <a:chExt cx="4396" cy="181"/>
          </a:xfrm>
        </p:grpSpPr>
        <p:sp>
          <p:nvSpPr>
            <p:cNvPr id="113766" name="Oval 49">
              <a:extLst>
                <a:ext uri="{FF2B5EF4-FFF2-40B4-BE49-F238E27FC236}">
                  <a16:creationId xmlns:a16="http://schemas.microsoft.com/office/drawing/2014/main" id="{C638196B-719F-C943-9AE1-09BB1E5C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2</a:t>
              </a:r>
            </a:p>
          </p:txBody>
        </p:sp>
        <p:sp>
          <p:nvSpPr>
            <p:cNvPr id="113767" name="Text Box 50">
              <a:extLst>
                <a:ext uri="{FF2B5EF4-FFF2-40B4-BE49-F238E27FC236}">
                  <a16:creationId xmlns:a16="http://schemas.microsoft.com/office/drawing/2014/main" id="{BDBFB87C-8AAF-FD4C-87B2-41E04E88A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cliente solicita una referencia al objeto remoto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52C1B098-602C-D042-90E3-2C9DF737B0B6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2219325"/>
            <a:ext cx="5918200" cy="274638"/>
            <a:chOff x="475" y="687"/>
            <a:chExt cx="4396" cy="181"/>
          </a:xfrm>
        </p:grpSpPr>
        <p:sp>
          <p:nvSpPr>
            <p:cNvPr id="113764" name="Oval 52">
              <a:extLst>
                <a:ext uri="{FF2B5EF4-FFF2-40B4-BE49-F238E27FC236}">
                  <a16:creationId xmlns:a16="http://schemas.microsoft.com/office/drawing/2014/main" id="{3DBF2E94-8533-4949-9FD3-11743BD8A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3</a:t>
              </a:r>
            </a:p>
          </p:txBody>
        </p:sp>
        <p:sp>
          <p:nvSpPr>
            <p:cNvPr id="113765" name="Text Box 53">
              <a:extLst>
                <a:ext uri="{FF2B5EF4-FFF2-40B4-BE49-F238E27FC236}">
                  <a16:creationId xmlns:a16="http://schemas.microsoft.com/office/drawing/2014/main" id="{F08F282B-3C73-8641-AC12-A86B77920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servidor devuelve la referencia al objeto remoto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Group 54">
            <a:extLst>
              <a:ext uri="{FF2B5EF4-FFF2-40B4-BE49-F238E27FC236}">
                <a16:creationId xmlns:a16="http://schemas.microsoft.com/office/drawing/2014/main" id="{DE793C96-8E8E-054C-AAF9-69A28524C6BB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2473325"/>
            <a:ext cx="5918200" cy="274638"/>
            <a:chOff x="475" y="687"/>
            <a:chExt cx="4396" cy="181"/>
          </a:xfrm>
        </p:grpSpPr>
        <p:sp>
          <p:nvSpPr>
            <p:cNvPr id="113762" name="Oval 55">
              <a:extLst>
                <a:ext uri="{FF2B5EF4-FFF2-40B4-BE49-F238E27FC236}">
                  <a16:creationId xmlns:a16="http://schemas.microsoft.com/office/drawing/2014/main" id="{16425CB0-A992-4E4F-BA59-2B63CE00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4</a:t>
              </a:r>
            </a:p>
          </p:txBody>
        </p:sp>
        <p:sp>
          <p:nvSpPr>
            <p:cNvPr id="113763" name="Text Box 56">
              <a:extLst>
                <a:ext uri="{FF2B5EF4-FFF2-40B4-BE49-F238E27FC236}">
                  <a16:creationId xmlns:a16="http://schemas.microsoft.com/office/drawing/2014/main" id="{8E7C20F1-1B8F-114E-A36E-BC4CBD155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cliente instancia un método remoto a través stub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41C06D68-D521-6A43-83E8-458FCCECC356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2727325"/>
            <a:ext cx="5918200" cy="274638"/>
            <a:chOff x="475" y="687"/>
            <a:chExt cx="4396" cy="181"/>
          </a:xfrm>
        </p:grpSpPr>
        <p:sp>
          <p:nvSpPr>
            <p:cNvPr id="113760" name="Oval 58">
              <a:extLst>
                <a:ext uri="{FF2B5EF4-FFF2-40B4-BE49-F238E27FC236}">
                  <a16:creationId xmlns:a16="http://schemas.microsoft.com/office/drawing/2014/main" id="{6AE6D847-7B70-0949-9832-916CCFFC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698"/>
              <a:ext cx="142" cy="140"/>
            </a:xfrm>
            <a:prstGeom prst="ellipse">
              <a:avLst/>
            </a:prstGeom>
            <a:solidFill>
              <a:srgbClr val="FFCC99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5</a:t>
              </a:r>
            </a:p>
          </p:txBody>
        </p:sp>
        <p:sp>
          <p:nvSpPr>
            <p:cNvPr id="113761" name="Text Box 59">
              <a:extLst>
                <a:ext uri="{FF2B5EF4-FFF2-40B4-BE49-F238E27FC236}">
                  <a16:creationId xmlns:a16="http://schemas.microsoft.com/office/drawing/2014/main" id="{5E840274-E50E-1249-9591-3F73B6DCF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687"/>
              <a:ext cx="418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" panose="020B0604020202020204" pitchFamily="34" charset="0"/>
                </a:rPr>
                <a:t>El proceso servidor devuelve el resultado</a:t>
              </a:r>
              <a:endParaRPr lang="es-ES" altLang="en-US" sz="12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8DC5AD5A-A77A-BF41-B2C5-95AC6364141F}"/>
              </a:ext>
            </a:extLst>
          </p:cNvPr>
          <p:cNvGrpSpPr>
            <a:grpSpLocks/>
          </p:cNvGrpSpPr>
          <p:nvPr/>
        </p:nvGrpSpPr>
        <p:grpSpPr bwMode="auto">
          <a:xfrm>
            <a:off x="1668463" y="3065463"/>
            <a:ext cx="6381750" cy="3224212"/>
            <a:chOff x="1051" y="1932"/>
            <a:chExt cx="4020" cy="2031"/>
          </a:xfrm>
        </p:grpSpPr>
        <p:sp>
          <p:nvSpPr>
            <p:cNvPr id="113714" name="Rectangle 61">
              <a:extLst>
                <a:ext uri="{FF2B5EF4-FFF2-40B4-BE49-F238E27FC236}">
                  <a16:creationId xmlns:a16="http://schemas.microsoft.com/office/drawing/2014/main" id="{0DBE24F2-670C-D14F-94A2-D41457A68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3808"/>
              <a:ext cx="3982" cy="155"/>
            </a:xfrm>
            <a:prstGeom prst="rect">
              <a:avLst/>
            </a:prstGeom>
            <a:solidFill>
              <a:srgbClr val="33CCCC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>
                  <a:latin typeface="Arial Narrow" panose="020B0604020202020204" pitchFamily="34" charset="0"/>
                </a:rPr>
                <a:t>Red de comunicaciones</a:t>
              </a:r>
              <a:endParaRPr lang="es-ES" altLang="en-US" sz="1400">
                <a:latin typeface="Arial Narrow" panose="020B0604020202020204" pitchFamily="34" charset="0"/>
              </a:endParaRPr>
            </a:p>
          </p:txBody>
        </p:sp>
        <p:sp>
          <p:nvSpPr>
            <p:cNvPr id="113715" name="Rectangle 62">
              <a:extLst>
                <a:ext uri="{FF2B5EF4-FFF2-40B4-BE49-F238E27FC236}">
                  <a16:creationId xmlns:a16="http://schemas.microsoft.com/office/drawing/2014/main" id="{2C91D1BF-2F3D-B541-BD50-DE250C6D6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706"/>
              <a:ext cx="78" cy="152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16" name="Rectangle 63">
              <a:extLst>
                <a:ext uri="{FF2B5EF4-FFF2-40B4-BE49-F238E27FC236}">
                  <a16:creationId xmlns:a16="http://schemas.microsoft.com/office/drawing/2014/main" id="{C62C3E43-D641-1247-9799-029001DDC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3706"/>
              <a:ext cx="78" cy="152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17" name="Rectangle 64">
              <a:extLst>
                <a:ext uri="{FF2B5EF4-FFF2-40B4-BE49-F238E27FC236}">
                  <a16:creationId xmlns:a16="http://schemas.microsoft.com/office/drawing/2014/main" id="{007816F8-A1DB-2246-B499-9729B61BFC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282" y="3120"/>
              <a:ext cx="1782" cy="624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lIns="0" rIns="0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Sistema Operativo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grpSp>
          <p:nvGrpSpPr>
            <p:cNvPr id="113718" name="Group 65">
              <a:extLst>
                <a:ext uri="{FF2B5EF4-FFF2-40B4-BE49-F238E27FC236}">
                  <a16:creationId xmlns:a16="http://schemas.microsoft.com/office/drawing/2014/main" id="{587F6908-7C4A-E548-9DEB-06FBEAF7D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" y="3246"/>
              <a:ext cx="1420" cy="374"/>
              <a:chOff x="941" y="2788"/>
              <a:chExt cx="566" cy="306"/>
            </a:xfrm>
          </p:grpSpPr>
          <p:sp>
            <p:nvSpPr>
              <p:cNvPr id="113751" name="Rectangle 66">
                <a:extLst>
                  <a:ext uri="{FF2B5EF4-FFF2-40B4-BE49-F238E27FC236}">
                    <a16:creationId xmlns:a16="http://schemas.microsoft.com/office/drawing/2014/main" id="{15546771-5CB3-6E42-9BA6-472BF0B35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" y="2788"/>
                <a:ext cx="566" cy="306"/>
              </a:xfrm>
              <a:prstGeom prst="rect">
                <a:avLst/>
              </a:prstGeom>
              <a:solidFill>
                <a:srgbClr val="FFCC00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sokets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2" name="Rectangle 67">
                <a:extLst>
                  <a:ext uri="{FF2B5EF4-FFF2-40B4-BE49-F238E27FC236}">
                    <a16:creationId xmlns:a16="http://schemas.microsoft.com/office/drawing/2014/main" id="{2ED893D5-44B8-044A-95E5-C1A8A21B4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1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3" name="Rectangle 68">
                <a:extLst>
                  <a:ext uri="{FF2B5EF4-FFF2-40B4-BE49-F238E27FC236}">
                    <a16:creationId xmlns:a16="http://schemas.microsoft.com/office/drawing/2014/main" id="{E8F18ADD-BD0C-0640-BE16-E59C51BC7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4" name="Rectangle 69">
                <a:extLst>
                  <a:ext uri="{FF2B5EF4-FFF2-40B4-BE49-F238E27FC236}">
                    <a16:creationId xmlns:a16="http://schemas.microsoft.com/office/drawing/2014/main" id="{8B87783F-AF8C-7D46-B1A6-D84501A9F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5" name="Rectangle 70">
                <a:extLst>
                  <a:ext uri="{FF2B5EF4-FFF2-40B4-BE49-F238E27FC236}">
                    <a16:creationId xmlns:a16="http://schemas.microsoft.com/office/drawing/2014/main" id="{FB346BB8-1F69-074C-9A59-14647D5D8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6" name="Rectangle 71">
                <a:extLst>
                  <a:ext uri="{FF2B5EF4-FFF2-40B4-BE49-F238E27FC236}">
                    <a16:creationId xmlns:a16="http://schemas.microsoft.com/office/drawing/2014/main" id="{37F2E71D-168E-EA49-80E8-64E135310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7" name="Rectangle 72">
                <a:extLst>
                  <a:ext uri="{FF2B5EF4-FFF2-40B4-BE49-F238E27FC236}">
                    <a16:creationId xmlns:a16="http://schemas.microsoft.com/office/drawing/2014/main" id="{8899F963-278E-C14B-8F1A-905A8EC6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8" name="Rectangle 73">
                <a:extLst>
                  <a:ext uri="{FF2B5EF4-FFF2-40B4-BE49-F238E27FC236}">
                    <a16:creationId xmlns:a16="http://schemas.microsoft.com/office/drawing/2014/main" id="{F3F294DA-76DD-2547-9BDF-DC299A752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9" name="Rectangle 74">
                <a:extLst>
                  <a:ext uri="{FF2B5EF4-FFF2-40B4-BE49-F238E27FC236}">
                    <a16:creationId xmlns:a16="http://schemas.microsoft.com/office/drawing/2014/main" id="{29B55C11-1C08-254C-AC77-B3513958A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113719" name="Rectangle 75">
              <a:extLst>
                <a:ext uri="{FF2B5EF4-FFF2-40B4-BE49-F238E27FC236}">
                  <a16:creationId xmlns:a16="http://schemas.microsoft.com/office/drawing/2014/main" id="{C4D74D56-5B53-8941-A2EC-84940FFF0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" y="1949"/>
              <a:ext cx="1775" cy="4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20" name="Rectangle 76">
              <a:extLst>
                <a:ext uri="{FF2B5EF4-FFF2-40B4-BE49-F238E27FC236}">
                  <a16:creationId xmlns:a16="http://schemas.microsoft.com/office/drawing/2014/main" id="{811F7015-8790-634C-AEFE-43C351BEB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2023"/>
              <a:ext cx="717" cy="137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Objeto Remoto</a:t>
              </a:r>
            </a:p>
          </p:txBody>
        </p:sp>
        <p:sp>
          <p:nvSpPr>
            <p:cNvPr id="113721" name="Rectangle 77">
              <a:extLst>
                <a:ext uri="{FF2B5EF4-FFF2-40B4-BE49-F238E27FC236}">
                  <a16:creationId xmlns:a16="http://schemas.microsoft.com/office/drawing/2014/main" id="{84EC4A53-BF59-B64C-8D54-8DC3042DB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0" y="2210"/>
              <a:ext cx="543" cy="154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Skeleton</a:t>
              </a:r>
            </a:p>
          </p:txBody>
        </p:sp>
        <p:sp>
          <p:nvSpPr>
            <p:cNvPr id="113722" name="Rectangle 78">
              <a:extLst>
                <a:ext uri="{FF2B5EF4-FFF2-40B4-BE49-F238E27FC236}">
                  <a16:creationId xmlns:a16="http://schemas.microsoft.com/office/drawing/2014/main" id="{E7185456-83AA-F94C-A685-A6C1BB3A9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" y="2441"/>
              <a:ext cx="1764" cy="644"/>
            </a:xfrm>
            <a:prstGeom prst="rect">
              <a:avLst/>
            </a:prstGeom>
            <a:solidFill>
              <a:srgbClr val="FFE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23" name="Rectangle 79">
              <a:extLst>
                <a:ext uri="{FF2B5EF4-FFF2-40B4-BE49-F238E27FC236}">
                  <a16:creationId xmlns:a16="http://schemas.microsoft.com/office/drawing/2014/main" id="{8E4A4DDE-29AE-5E41-8B80-422999C3A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024"/>
              <a:ext cx="774" cy="147"/>
            </a:xfrm>
            <a:prstGeom prst="rect">
              <a:avLst/>
            </a:prstGeom>
            <a:solidFill>
              <a:srgbClr val="CFE6FD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Objeto Registro</a:t>
              </a:r>
            </a:p>
          </p:txBody>
        </p:sp>
        <p:sp>
          <p:nvSpPr>
            <p:cNvPr id="113724" name="Text Box 80">
              <a:extLst>
                <a:ext uri="{FF2B5EF4-FFF2-40B4-BE49-F238E27FC236}">
                  <a16:creationId xmlns:a16="http://schemas.microsoft.com/office/drawing/2014/main" id="{CD8D5094-116E-974E-AF6A-0B1E9A64E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098" y="2089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n-US" sz="1200" b="0">
                  <a:latin typeface="Arial Narrow" panose="020B0604020202020204" pitchFamily="34" charset="0"/>
                </a:rPr>
                <a:t>Aplicación</a:t>
              </a:r>
            </a:p>
          </p:txBody>
        </p:sp>
        <p:sp>
          <p:nvSpPr>
            <p:cNvPr id="113725" name="Rectangle 81">
              <a:extLst>
                <a:ext uri="{FF2B5EF4-FFF2-40B4-BE49-F238E27FC236}">
                  <a16:creationId xmlns:a16="http://schemas.microsoft.com/office/drawing/2014/main" id="{A56AD9FE-F764-EF4C-8B8F-B092E4A14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216"/>
              <a:ext cx="958" cy="138"/>
            </a:xfrm>
            <a:prstGeom prst="rect">
              <a:avLst/>
            </a:prstGeom>
            <a:solidFill>
              <a:srgbClr val="CFE6FD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Servicio de Nombres</a:t>
              </a:r>
            </a:p>
          </p:txBody>
        </p:sp>
        <p:sp>
          <p:nvSpPr>
            <p:cNvPr id="113726" name="Rectangle 82">
              <a:extLst>
                <a:ext uri="{FF2B5EF4-FFF2-40B4-BE49-F238E27FC236}">
                  <a16:creationId xmlns:a16="http://schemas.microsoft.com/office/drawing/2014/main" id="{8E0D1190-4146-5243-8DBC-4FCD36132B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87" y="3120"/>
              <a:ext cx="1507" cy="624"/>
            </a:xfrm>
            <a:prstGeom prst="rect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lIns="0" rIns="0" anchorCtr="1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200" b="0">
                  <a:latin typeface="Arial Narrow" panose="020B0604020202020204" pitchFamily="34" charset="0"/>
                </a:rPr>
                <a:t>Sistema Operativo</a:t>
              </a:r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grpSp>
          <p:nvGrpSpPr>
            <p:cNvPr id="113727" name="Group 83">
              <a:extLst>
                <a:ext uri="{FF2B5EF4-FFF2-40B4-BE49-F238E27FC236}">
                  <a16:creationId xmlns:a16="http://schemas.microsoft.com/office/drawing/2014/main" id="{53D392E7-556A-294C-9223-1F61CFFDF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9" y="3246"/>
              <a:ext cx="1170" cy="374"/>
              <a:chOff x="941" y="2788"/>
              <a:chExt cx="566" cy="306"/>
            </a:xfrm>
          </p:grpSpPr>
          <p:sp>
            <p:nvSpPr>
              <p:cNvPr id="113742" name="Rectangle 84">
                <a:extLst>
                  <a:ext uri="{FF2B5EF4-FFF2-40B4-BE49-F238E27FC236}">
                    <a16:creationId xmlns:a16="http://schemas.microsoft.com/office/drawing/2014/main" id="{023FD340-BFA2-2047-8973-66158B4A4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" y="2788"/>
                <a:ext cx="566" cy="306"/>
              </a:xfrm>
              <a:prstGeom prst="rect">
                <a:avLst/>
              </a:prstGeom>
              <a:solidFill>
                <a:srgbClr val="FFCC00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400">
                    <a:latin typeface="Arial Narrow" panose="020B0604020202020204" pitchFamily="34" charset="0"/>
                  </a:rPr>
                  <a:t>sokets</a:t>
                </a:r>
                <a:endParaRPr lang="es-ES" altLang="en-US" sz="140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3" name="Rectangle 85">
                <a:extLst>
                  <a:ext uri="{FF2B5EF4-FFF2-40B4-BE49-F238E27FC236}">
                    <a16:creationId xmlns:a16="http://schemas.microsoft.com/office/drawing/2014/main" id="{FC48CB11-15C3-D34D-AF48-7C3BBC111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4" name="Rectangle 86">
                <a:extLst>
                  <a:ext uri="{FF2B5EF4-FFF2-40B4-BE49-F238E27FC236}">
                    <a16:creationId xmlns:a16="http://schemas.microsoft.com/office/drawing/2014/main" id="{E96C42CE-FD0C-6748-A454-E158B863F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5" name="Rectangle 87">
                <a:extLst>
                  <a:ext uri="{FF2B5EF4-FFF2-40B4-BE49-F238E27FC236}">
                    <a16:creationId xmlns:a16="http://schemas.microsoft.com/office/drawing/2014/main" id="{35548016-1012-6A44-AD52-4AE1DE7B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6" name="Rectangle 88">
                <a:extLst>
                  <a:ext uri="{FF2B5EF4-FFF2-40B4-BE49-F238E27FC236}">
                    <a16:creationId xmlns:a16="http://schemas.microsoft.com/office/drawing/2014/main" id="{F5FDDA76-3633-264E-88CF-431649322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7" name="Rectangle 89">
                <a:extLst>
                  <a:ext uri="{FF2B5EF4-FFF2-40B4-BE49-F238E27FC236}">
                    <a16:creationId xmlns:a16="http://schemas.microsoft.com/office/drawing/2014/main" id="{CC574ED5-11CF-D248-BC23-5F8664AA4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8" name="Rectangle 90">
                <a:extLst>
                  <a:ext uri="{FF2B5EF4-FFF2-40B4-BE49-F238E27FC236}">
                    <a16:creationId xmlns:a16="http://schemas.microsoft.com/office/drawing/2014/main" id="{1ED426D6-1E6E-6E44-B0CA-F23AE3195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49" name="Rectangle 91">
                <a:extLst>
                  <a:ext uri="{FF2B5EF4-FFF2-40B4-BE49-F238E27FC236}">
                    <a16:creationId xmlns:a16="http://schemas.microsoft.com/office/drawing/2014/main" id="{E3816728-63A0-3149-9762-7FA359DF6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113750" name="Rectangle 92">
                <a:extLst>
                  <a:ext uri="{FF2B5EF4-FFF2-40B4-BE49-F238E27FC236}">
                    <a16:creationId xmlns:a16="http://schemas.microsoft.com/office/drawing/2014/main" id="{FC616C2E-6EE8-4242-9AAC-E0DA2290C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42"/>
                <a:ext cx="71" cy="151"/>
              </a:xfrm>
              <a:prstGeom prst="rect">
                <a:avLst/>
              </a:prstGeom>
              <a:solidFill>
                <a:srgbClr val="FFEA91"/>
              </a:solidFill>
              <a:ln w="127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r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en-US" sz="1000" b="0">
                    <a:latin typeface="Arial Narrow" panose="020B0604020202020204" pitchFamily="34" charset="0"/>
                  </a:rPr>
                  <a:t>-</a:t>
                </a:r>
                <a:endParaRPr lang="es-ES" altLang="en-US" sz="1000" b="0"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113728" name="Rectangle 93">
              <a:extLst>
                <a:ext uri="{FF2B5EF4-FFF2-40B4-BE49-F238E27FC236}">
                  <a16:creationId xmlns:a16="http://schemas.microsoft.com/office/drawing/2014/main" id="{0D179094-E72C-B144-9702-2A3F7EDCE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1950"/>
              <a:ext cx="1509" cy="4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29" name="Rectangle 94">
              <a:extLst>
                <a:ext uri="{FF2B5EF4-FFF2-40B4-BE49-F238E27FC236}">
                  <a16:creationId xmlns:a16="http://schemas.microsoft.com/office/drawing/2014/main" id="{6C5C9694-0394-AC49-80B4-404F1F1EE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" y="2022"/>
              <a:ext cx="1318" cy="188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Objeto Cliente</a:t>
              </a:r>
            </a:p>
          </p:txBody>
        </p:sp>
        <p:sp>
          <p:nvSpPr>
            <p:cNvPr id="113730" name="Text Box 95">
              <a:extLst>
                <a:ext uri="{FF2B5EF4-FFF2-40B4-BE49-F238E27FC236}">
                  <a16:creationId xmlns:a16="http://schemas.microsoft.com/office/drawing/2014/main" id="{56AAC4BD-9CB8-D743-B9CF-5F276D5EB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95" y="2102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n-US" sz="1200" b="0">
                  <a:latin typeface="Arial Narrow" panose="020B0604020202020204" pitchFamily="34" charset="0"/>
                </a:rPr>
                <a:t>Aplicación</a:t>
              </a:r>
            </a:p>
          </p:txBody>
        </p:sp>
        <p:sp>
          <p:nvSpPr>
            <p:cNvPr id="113731" name="Rectangle 96">
              <a:extLst>
                <a:ext uri="{FF2B5EF4-FFF2-40B4-BE49-F238E27FC236}">
                  <a16:creationId xmlns:a16="http://schemas.microsoft.com/office/drawing/2014/main" id="{6C70C125-90EC-A64F-B035-8733E2255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" y="2451"/>
              <a:ext cx="1508" cy="644"/>
            </a:xfrm>
            <a:prstGeom prst="rect">
              <a:avLst/>
            </a:prstGeom>
            <a:solidFill>
              <a:srgbClr val="FFE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732" name="Text Box 97">
              <a:extLst>
                <a:ext uri="{FF2B5EF4-FFF2-40B4-BE49-F238E27FC236}">
                  <a16:creationId xmlns:a16="http://schemas.microsoft.com/office/drawing/2014/main" id="{16A6F106-AB37-8B4B-94E7-CBBDCFD46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94" y="2702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n-US" sz="1200" b="0">
                  <a:latin typeface="Arial Narrow" panose="020B0604020202020204" pitchFamily="34" charset="0"/>
                </a:rPr>
                <a:t>MVJ</a:t>
              </a:r>
            </a:p>
          </p:txBody>
        </p:sp>
        <p:grpSp>
          <p:nvGrpSpPr>
            <p:cNvPr id="113733" name="Group 98">
              <a:extLst>
                <a:ext uri="{FF2B5EF4-FFF2-40B4-BE49-F238E27FC236}">
                  <a16:creationId xmlns:a16="http://schemas.microsoft.com/office/drawing/2014/main" id="{7C40E54A-5A37-5D42-9C35-AC99706B10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1" y="2595"/>
              <a:ext cx="1310" cy="395"/>
              <a:chOff x="1241" y="2595"/>
              <a:chExt cx="1310" cy="395"/>
            </a:xfrm>
          </p:grpSpPr>
          <p:sp>
            <p:nvSpPr>
              <p:cNvPr id="113739" name="Rectangle 99">
                <a:extLst>
                  <a:ext uri="{FF2B5EF4-FFF2-40B4-BE49-F238E27FC236}">
                    <a16:creationId xmlns:a16="http://schemas.microsoft.com/office/drawing/2014/main" id="{4EDF5B77-7FEF-8A40-AE3C-119A1EDFB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2595"/>
                <a:ext cx="1310" cy="39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RMI</a:t>
                </a:r>
              </a:p>
            </p:txBody>
          </p:sp>
          <p:sp>
            <p:nvSpPr>
              <p:cNvPr id="113740" name="Rectangle 100">
                <a:extLst>
                  <a:ext uri="{FF2B5EF4-FFF2-40B4-BE49-F238E27FC236}">
                    <a16:creationId xmlns:a16="http://schemas.microsoft.com/office/drawing/2014/main" id="{DD76D61B-3F51-0642-882A-B897FD399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2630"/>
                <a:ext cx="969" cy="147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100">
                    <a:latin typeface="Arial Narrow" panose="020B0604020202020204" pitchFamily="34" charset="0"/>
                  </a:rPr>
                  <a:t>Capa de referencia remota</a:t>
                </a:r>
              </a:p>
            </p:txBody>
          </p:sp>
          <p:sp>
            <p:nvSpPr>
              <p:cNvPr id="113741" name="Rectangle 101">
                <a:extLst>
                  <a:ext uri="{FF2B5EF4-FFF2-40B4-BE49-F238E27FC236}">
                    <a16:creationId xmlns:a16="http://schemas.microsoft.com/office/drawing/2014/main" id="{8092A4EC-40C4-834B-9542-C47C36C88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814"/>
                <a:ext cx="976" cy="147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100">
                    <a:latin typeface="Arial Narrow" panose="020B0604020202020204" pitchFamily="34" charset="0"/>
                  </a:rPr>
                  <a:t>Capa de transporte</a:t>
                </a:r>
              </a:p>
            </p:txBody>
          </p:sp>
        </p:grpSp>
        <p:sp>
          <p:nvSpPr>
            <p:cNvPr id="113734" name="Rectangle 102">
              <a:extLst>
                <a:ext uri="{FF2B5EF4-FFF2-40B4-BE49-F238E27FC236}">
                  <a16:creationId xmlns:a16="http://schemas.microsoft.com/office/drawing/2014/main" id="{13E74C6E-F1D5-AB48-B2D1-24CD03E2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217"/>
              <a:ext cx="1318" cy="154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>
                  <a:latin typeface="Arial Narrow" panose="020B0604020202020204" pitchFamily="34" charset="0"/>
                </a:rPr>
                <a:t>Stub</a:t>
              </a:r>
            </a:p>
          </p:txBody>
        </p:sp>
        <p:grpSp>
          <p:nvGrpSpPr>
            <p:cNvPr id="113735" name="Group 103">
              <a:extLst>
                <a:ext uri="{FF2B5EF4-FFF2-40B4-BE49-F238E27FC236}">
                  <a16:creationId xmlns:a16="http://schemas.microsoft.com/office/drawing/2014/main" id="{6E51FEB3-AC35-774B-A86E-37AA368E4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1" y="2606"/>
              <a:ext cx="1543" cy="395"/>
              <a:chOff x="1241" y="2595"/>
              <a:chExt cx="1310" cy="395"/>
            </a:xfrm>
          </p:grpSpPr>
          <p:sp>
            <p:nvSpPr>
              <p:cNvPr id="113736" name="Rectangle 104">
                <a:extLst>
                  <a:ext uri="{FF2B5EF4-FFF2-40B4-BE49-F238E27FC236}">
                    <a16:creationId xmlns:a16="http://schemas.microsoft.com/office/drawing/2014/main" id="{662658FE-80EB-E840-A288-886172FE3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2595"/>
                <a:ext cx="1310" cy="395"/>
              </a:xfrm>
              <a:prstGeom prst="rect">
                <a:avLst/>
              </a:prstGeom>
              <a:solidFill>
                <a:srgbClr val="CFE6FD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 Narrow" panose="020B0604020202020204" pitchFamily="34" charset="0"/>
                  </a:rPr>
                  <a:t>RMI</a:t>
                </a:r>
              </a:p>
            </p:txBody>
          </p:sp>
          <p:sp>
            <p:nvSpPr>
              <p:cNvPr id="113737" name="Rectangle 105">
                <a:extLst>
                  <a:ext uri="{FF2B5EF4-FFF2-40B4-BE49-F238E27FC236}">
                    <a16:creationId xmlns:a16="http://schemas.microsoft.com/office/drawing/2014/main" id="{DA94BD07-67DF-934B-BD4B-B050EC89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2630"/>
                <a:ext cx="969" cy="147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100">
                    <a:latin typeface="Arial Narrow" panose="020B0604020202020204" pitchFamily="34" charset="0"/>
                  </a:rPr>
                  <a:t>Capa de referencia remota</a:t>
                </a:r>
              </a:p>
            </p:txBody>
          </p:sp>
          <p:sp>
            <p:nvSpPr>
              <p:cNvPr id="113738" name="Rectangle 106">
                <a:extLst>
                  <a:ext uri="{FF2B5EF4-FFF2-40B4-BE49-F238E27FC236}">
                    <a16:creationId xmlns:a16="http://schemas.microsoft.com/office/drawing/2014/main" id="{A089A255-FDB1-0546-9FFD-49574CC7C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814"/>
                <a:ext cx="976" cy="147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100">
                    <a:latin typeface="Arial Narrow" panose="020B0604020202020204" pitchFamily="34" charset="0"/>
                  </a:rPr>
                  <a:t>Capa de transporte</a:t>
                </a:r>
              </a:p>
            </p:txBody>
          </p:sp>
        </p:grpSp>
      </p:grpSp>
      <p:sp>
        <p:nvSpPr>
          <p:cNvPr id="1756267" name="AutoShape 107">
            <a:extLst>
              <a:ext uri="{FF2B5EF4-FFF2-40B4-BE49-F238E27FC236}">
                <a16:creationId xmlns:a16="http://schemas.microsoft.com/office/drawing/2014/main" id="{AEFBCC1F-7962-DE41-A45A-2822FF40A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3690938"/>
            <a:ext cx="1238250" cy="617537"/>
          </a:xfrm>
          <a:prstGeom prst="wedgeRectCallout">
            <a:avLst>
              <a:gd name="adj1" fmla="val 99616"/>
              <a:gd name="adj2" fmla="val -54625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Marshaling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Unmarshaling</a:t>
            </a:r>
          </a:p>
        </p:txBody>
      </p:sp>
      <p:sp>
        <p:nvSpPr>
          <p:cNvPr id="1756268" name="AutoShape 108">
            <a:extLst>
              <a:ext uri="{FF2B5EF4-FFF2-40B4-BE49-F238E27FC236}">
                <a16:creationId xmlns:a16="http://schemas.microsoft.com/office/drawing/2014/main" id="{20EFF7FE-ABFA-B14A-8E61-FFECD55ED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06963"/>
            <a:ext cx="747713" cy="300037"/>
          </a:xfrm>
          <a:prstGeom prst="wedgeRectCallout">
            <a:avLst>
              <a:gd name="adj1" fmla="val 200954"/>
              <a:gd name="adj2" fmla="val -141532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JRMP</a:t>
            </a:r>
          </a:p>
        </p:txBody>
      </p:sp>
      <p:sp>
        <p:nvSpPr>
          <p:cNvPr id="1756269" name="Freeform 109">
            <a:extLst>
              <a:ext uri="{FF2B5EF4-FFF2-40B4-BE49-F238E27FC236}">
                <a16:creationId xmlns:a16="http://schemas.microsoft.com/office/drawing/2014/main" id="{C84EB294-F7CC-D44F-92AD-27644D6DB0A6}"/>
              </a:ext>
            </a:extLst>
          </p:cNvPr>
          <p:cNvSpPr>
            <a:spLocks/>
          </p:cNvSpPr>
          <p:nvPr/>
        </p:nvSpPr>
        <p:spPr bwMode="auto">
          <a:xfrm>
            <a:off x="5119688" y="3314700"/>
            <a:ext cx="771525" cy="1041400"/>
          </a:xfrm>
          <a:custGeom>
            <a:avLst/>
            <a:gdLst>
              <a:gd name="T0" fmla="*/ 2147483646 w 486"/>
              <a:gd name="T1" fmla="*/ 0 h 656"/>
              <a:gd name="T2" fmla="*/ 0 w 486"/>
              <a:gd name="T3" fmla="*/ 0 h 656"/>
              <a:gd name="T4" fmla="*/ 0 w 486"/>
              <a:gd name="T5" fmla="*/ 2147483646 h 656"/>
              <a:gd name="T6" fmla="*/ 2147483646 w 486"/>
              <a:gd name="T7" fmla="*/ 2147483646 h 656"/>
              <a:gd name="T8" fmla="*/ 2147483646 w 486"/>
              <a:gd name="T9" fmla="*/ 2147483646 h 6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6"/>
              <a:gd name="T16" fmla="*/ 0 h 656"/>
              <a:gd name="T17" fmla="*/ 486 w 486"/>
              <a:gd name="T18" fmla="*/ 656 h 6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6" h="656">
                <a:moveTo>
                  <a:pt x="246" y="0"/>
                </a:moveTo>
                <a:lnTo>
                  <a:pt x="0" y="0"/>
                </a:lnTo>
                <a:lnTo>
                  <a:pt x="0" y="656"/>
                </a:lnTo>
                <a:lnTo>
                  <a:pt x="486" y="656"/>
                </a:lnTo>
                <a:lnTo>
                  <a:pt x="486" y="271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70" name="Freeform 110">
            <a:extLst>
              <a:ext uri="{FF2B5EF4-FFF2-40B4-BE49-F238E27FC236}">
                <a16:creationId xmlns:a16="http://schemas.microsoft.com/office/drawing/2014/main" id="{C47AB0E6-60A9-054B-8205-9ACFB62CEA68}"/>
              </a:ext>
            </a:extLst>
          </p:cNvPr>
          <p:cNvSpPr>
            <a:spLocks/>
          </p:cNvSpPr>
          <p:nvPr/>
        </p:nvSpPr>
        <p:spPr bwMode="auto">
          <a:xfrm>
            <a:off x="6546850" y="3068638"/>
            <a:ext cx="795338" cy="146050"/>
          </a:xfrm>
          <a:custGeom>
            <a:avLst/>
            <a:gdLst>
              <a:gd name="T0" fmla="*/ 0 w 501"/>
              <a:gd name="T1" fmla="*/ 2147483646 h 92"/>
              <a:gd name="T2" fmla="*/ 0 w 501"/>
              <a:gd name="T3" fmla="*/ 0 h 92"/>
              <a:gd name="T4" fmla="*/ 2147483646 w 501"/>
              <a:gd name="T5" fmla="*/ 0 h 92"/>
              <a:gd name="T6" fmla="*/ 2147483646 w 501"/>
              <a:gd name="T7" fmla="*/ 2147483646 h 92"/>
              <a:gd name="T8" fmla="*/ 0 60000 65536"/>
              <a:gd name="T9" fmla="*/ 0 60000 65536"/>
              <a:gd name="T10" fmla="*/ 0 60000 65536"/>
              <a:gd name="T11" fmla="*/ 0 60000 65536"/>
              <a:gd name="T12" fmla="*/ 0 w 501"/>
              <a:gd name="T13" fmla="*/ 0 h 92"/>
              <a:gd name="T14" fmla="*/ 501 w 501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1" h="92">
                <a:moveTo>
                  <a:pt x="0" y="83"/>
                </a:moveTo>
                <a:lnTo>
                  <a:pt x="0" y="0"/>
                </a:lnTo>
                <a:lnTo>
                  <a:pt x="501" y="0"/>
                </a:lnTo>
                <a:lnTo>
                  <a:pt x="501" y="92"/>
                </a:lnTo>
              </a:path>
            </a:pathLst>
          </a:custGeom>
          <a:noFill/>
          <a:ln w="222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71" name="Oval 111">
            <a:extLst>
              <a:ext uri="{FF2B5EF4-FFF2-40B4-BE49-F238E27FC236}">
                <a16:creationId xmlns:a16="http://schemas.microsoft.com/office/drawing/2014/main" id="{6B933465-59D0-494C-B0E9-E56F93821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3741738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1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6272" name="AutoShape 112">
            <a:extLst>
              <a:ext uri="{FF2B5EF4-FFF2-40B4-BE49-F238E27FC236}">
                <a16:creationId xmlns:a16="http://schemas.microsoft.com/office/drawing/2014/main" id="{B7868A69-7442-6F47-8600-CB620EFFB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132013"/>
            <a:ext cx="3406775" cy="368300"/>
          </a:xfrm>
          <a:prstGeom prst="wedgeRectCallout">
            <a:avLst>
              <a:gd name="adj1" fmla="val -37463"/>
              <a:gd name="adj2" fmla="val 272843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Nombre lógico::Nombre objeto remoto</a:t>
            </a:r>
          </a:p>
        </p:txBody>
      </p:sp>
      <p:sp>
        <p:nvSpPr>
          <p:cNvPr id="1756273" name="Text Box 113">
            <a:extLst>
              <a:ext uri="{FF2B5EF4-FFF2-40B4-BE49-F238E27FC236}">
                <a16:creationId xmlns:a16="http://schemas.microsoft.com/office/drawing/2014/main" id="{EA40CA3F-B7D1-974E-8667-C0857E8EEDC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971257" y="4317206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n-US" sz="1200" b="0">
                <a:latin typeface="Arial Narrow" panose="020B0604020202020204" pitchFamily="34" charset="0"/>
              </a:rPr>
              <a:t>MVJ</a:t>
            </a:r>
          </a:p>
        </p:txBody>
      </p:sp>
      <p:sp>
        <p:nvSpPr>
          <p:cNvPr id="1756274" name="Freeform 114">
            <a:extLst>
              <a:ext uri="{FF2B5EF4-FFF2-40B4-BE49-F238E27FC236}">
                <a16:creationId xmlns:a16="http://schemas.microsoft.com/office/drawing/2014/main" id="{ED258021-E19D-BB4D-934F-6E567D945529}"/>
              </a:ext>
            </a:extLst>
          </p:cNvPr>
          <p:cNvSpPr>
            <a:spLocks/>
          </p:cNvSpPr>
          <p:nvPr/>
        </p:nvSpPr>
        <p:spPr bwMode="auto">
          <a:xfrm>
            <a:off x="4049713" y="3367088"/>
            <a:ext cx="333375" cy="1089025"/>
          </a:xfrm>
          <a:custGeom>
            <a:avLst/>
            <a:gdLst>
              <a:gd name="T0" fmla="*/ 2147483646 w 210"/>
              <a:gd name="T1" fmla="*/ 0 h 686"/>
              <a:gd name="T2" fmla="*/ 2147483646 w 210"/>
              <a:gd name="T3" fmla="*/ 0 h 686"/>
              <a:gd name="T4" fmla="*/ 2147483646 w 210"/>
              <a:gd name="T5" fmla="*/ 2147483646 h 686"/>
              <a:gd name="T6" fmla="*/ 0 w 210"/>
              <a:gd name="T7" fmla="*/ 2147483646 h 686"/>
              <a:gd name="T8" fmla="*/ 0 60000 65536"/>
              <a:gd name="T9" fmla="*/ 0 60000 65536"/>
              <a:gd name="T10" fmla="*/ 0 60000 65536"/>
              <a:gd name="T11" fmla="*/ 0 60000 65536"/>
              <a:gd name="T12" fmla="*/ 0 w 210"/>
              <a:gd name="T13" fmla="*/ 0 h 686"/>
              <a:gd name="T14" fmla="*/ 210 w 210"/>
              <a:gd name="T15" fmla="*/ 686 h 6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0" h="686">
                <a:moveTo>
                  <a:pt x="9" y="0"/>
                </a:moveTo>
                <a:lnTo>
                  <a:pt x="210" y="0"/>
                </a:lnTo>
                <a:lnTo>
                  <a:pt x="210" y="686"/>
                </a:lnTo>
                <a:lnTo>
                  <a:pt x="0" y="686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75" name="Rectangle 115">
            <a:extLst>
              <a:ext uri="{FF2B5EF4-FFF2-40B4-BE49-F238E27FC236}">
                <a16:creationId xmlns:a16="http://schemas.microsoft.com/office/drawing/2014/main" id="{F42E62DC-38A1-5D48-AAE5-C07068FF9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446713"/>
            <a:ext cx="233362" cy="29527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1756276" name="Rectangle 116">
            <a:extLst>
              <a:ext uri="{FF2B5EF4-FFF2-40B4-BE49-F238E27FC236}">
                <a16:creationId xmlns:a16="http://schemas.microsoft.com/office/drawing/2014/main" id="{6B40566B-16B1-2C4B-B40A-B38286C37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3" y="5440363"/>
            <a:ext cx="284162" cy="295275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000" b="0">
                <a:latin typeface="Arial Narrow" panose="020B0604020202020204" pitchFamily="34" charset="0"/>
              </a:rPr>
              <a:t>1099</a:t>
            </a:r>
          </a:p>
        </p:txBody>
      </p:sp>
      <p:sp>
        <p:nvSpPr>
          <p:cNvPr id="1756277" name="Freeform 117">
            <a:extLst>
              <a:ext uri="{FF2B5EF4-FFF2-40B4-BE49-F238E27FC236}">
                <a16:creationId xmlns:a16="http://schemas.microsoft.com/office/drawing/2014/main" id="{BF05CB74-BB96-3D4A-B43A-9F5603965926}"/>
              </a:ext>
            </a:extLst>
          </p:cNvPr>
          <p:cNvSpPr>
            <a:spLocks/>
          </p:cNvSpPr>
          <p:nvPr/>
        </p:nvSpPr>
        <p:spPr bwMode="auto">
          <a:xfrm>
            <a:off x="3221038" y="4732338"/>
            <a:ext cx="3702050" cy="1812925"/>
          </a:xfrm>
          <a:custGeom>
            <a:avLst/>
            <a:gdLst>
              <a:gd name="T0" fmla="*/ 0 w 2249"/>
              <a:gd name="T1" fmla="*/ 0 h 1142"/>
              <a:gd name="T2" fmla="*/ 0 w 2249"/>
              <a:gd name="T3" fmla="*/ 2147483646 h 1142"/>
              <a:gd name="T4" fmla="*/ 2147483646 w 2249"/>
              <a:gd name="T5" fmla="*/ 2147483646 h 1142"/>
              <a:gd name="T6" fmla="*/ 2147483646 w 2249"/>
              <a:gd name="T7" fmla="*/ 2147483646 h 1142"/>
              <a:gd name="T8" fmla="*/ 0 60000 65536"/>
              <a:gd name="T9" fmla="*/ 0 60000 65536"/>
              <a:gd name="T10" fmla="*/ 0 60000 65536"/>
              <a:gd name="T11" fmla="*/ 0 60000 65536"/>
              <a:gd name="T12" fmla="*/ 0 w 2249"/>
              <a:gd name="T13" fmla="*/ 0 h 1142"/>
              <a:gd name="T14" fmla="*/ 2249 w 2249"/>
              <a:gd name="T15" fmla="*/ 1142 h 1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9" h="1142">
                <a:moveTo>
                  <a:pt x="0" y="0"/>
                </a:moveTo>
                <a:lnTo>
                  <a:pt x="0" y="1142"/>
                </a:lnTo>
                <a:lnTo>
                  <a:pt x="2240" y="1142"/>
                </a:lnTo>
                <a:lnTo>
                  <a:pt x="2249" y="27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78" name="Oval 118">
            <a:extLst>
              <a:ext uri="{FF2B5EF4-FFF2-40B4-BE49-F238E27FC236}">
                <a16:creationId xmlns:a16="http://schemas.microsoft.com/office/drawing/2014/main" id="{EB5A00CC-88B0-AC4F-AD44-53DE5182C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6416675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2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6279" name="AutoShape 119">
            <a:extLst>
              <a:ext uri="{FF2B5EF4-FFF2-40B4-BE49-F238E27FC236}">
                <a16:creationId xmlns:a16="http://schemas.microsoft.com/office/drawing/2014/main" id="{E634BDEA-4386-FC4C-A877-B05ECE6DF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6208713"/>
            <a:ext cx="1265238" cy="336550"/>
          </a:xfrm>
          <a:prstGeom prst="wedgeRectCallout">
            <a:avLst>
              <a:gd name="adj1" fmla="val -77602"/>
              <a:gd name="adj2" fmla="val -224528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Puerto 1099</a:t>
            </a:r>
          </a:p>
        </p:txBody>
      </p:sp>
      <p:sp>
        <p:nvSpPr>
          <p:cNvPr id="1756280" name="AutoShape 120">
            <a:extLst>
              <a:ext uri="{FF2B5EF4-FFF2-40B4-BE49-F238E27FC236}">
                <a16:creationId xmlns:a16="http://schemas.microsoft.com/office/drawing/2014/main" id="{46EC99E2-E7B9-3E41-82FA-89231BF03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6089650"/>
            <a:ext cx="1490663" cy="593725"/>
          </a:xfrm>
          <a:prstGeom prst="wedgeRectCallout">
            <a:avLst>
              <a:gd name="adj1" fmla="val 125292"/>
              <a:gd name="adj2" fmla="val -131282"/>
            </a:avLst>
          </a:prstGeom>
          <a:solidFill>
            <a:srgbClr val="FFEA9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600" b="0">
                <a:latin typeface="Arial Narrow" panose="020B0604020202020204" pitchFamily="34" charset="0"/>
              </a:rPr>
              <a:t>Puerto disponible [1024 - 65535 ]</a:t>
            </a:r>
          </a:p>
        </p:txBody>
      </p:sp>
      <p:sp>
        <p:nvSpPr>
          <p:cNvPr id="1756281" name="Line 121">
            <a:extLst>
              <a:ext uri="{FF2B5EF4-FFF2-40B4-BE49-F238E27FC236}">
                <a16:creationId xmlns:a16="http://schemas.microsoft.com/office/drawing/2014/main" id="{109DF2FA-0276-7A4D-8F3F-F866F7377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4575" y="3760788"/>
            <a:ext cx="1588" cy="3619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2" name="Freeform 122">
            <a:extLst>
              <a:ext uri="{FF2B5EF4-FFF2-40B4-BE49-F238E27FC236}">
                <a16:creationId xmlns:a16="http://schemas.microsoft.com/office/drawing/2014/main" id="{32B2A379-A62A-D04B-AF9A-0577B88510D3}"/>
              </a:ext>
            </a:extLst>
          </p:cNvPr>
          <p:cNvSpPr>
            <a:spLocks/>
          </p:cNvSpPr>
          <p:nvPr/>
        </p:nvSpPr>
        <p:spPr bwMode="auto">
          <a:xfrm>
            <a:off x="3208338" y="4716463"/>
            <a:ext cx="3714750" cy="2032000"/>
          </a:xfrm>
          <a:custGeom>
            <a:avLst/>
            <a:gdLst>
              <a:gd name="T0" fmla="*/ 2147483646 w 2340"/>
              <a:gd name="T1" fmla="*/ 2147483646 h 1280"/>
              <a:gd name="T2" fmla="*/ 2147483646 w 2340"/>
              <a:gd name="T3" fmla="*/ 2147483646 h 1280"/>
              <a:gd name="T4" fmla="*/ 0 w 2340"/>
              <a:gd name="T5" fmla="*/ 2147483646 h 1280"/>
              <a:gd name="T6" fmla="*/ 2147483646 w 2340"/>
              <a:gd name="T7" fmla="*/ 0 h 1280"/>
              <a:gd name="T8" fmla="*/ 0 60000 65536"/>
              <a:gd name="T9" fmla="*/ 0 60000 65536"/>
              <a:gd name="T10" fmla="*/ 0 60000 65536"/>
              <a:gd name="T11" fmla="*/ 0 60000 65536"/>
              <a:gd name="T12" fmla="*/ 0 w 2340"/>
              <a:gd name="T13" fmla="*/ 0 h 1280"/>
              <a:gd name="T14" fmla="*/ 2340 w 2340"/>
              <a:gd name="T15" fmla="*/ 1280 h 12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0" h="1280">
                <a:moveTo>
                  <a:pt x="2340" y="46"/>
                </a:moveTo>
                <a:lnTo>
                  <a:pt x="2331" y="1280"/>
                </a:lnTo>
                <a:lnTo>
                  <a:pt x="0" y="1271"/>
                </a:lnTo>
                <a:lnTo>
                  <a:pt x="9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3" name="Oval 123">
            <a:extLst>
              <a:ext uri="{FF2B5EF4-FFF2-40B4-BE49-F238E27FC236}">
                <a16:creationId xmlns:a16="http://schemas.microsoft.com/office/drawing/2014/main" id="{9FF503A9-F530-E148-9987-F5339EDD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613525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3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6284" name="Line 124">
            <a:extLst>
              <a:ext uri="{FF2B5EF4-FFF2-40B4-BE49-F238E27FC236}">
                <a16:creationId xmlns:a16="http://schemas.microsoft.com/office/drawing/2014/main" id="{08ECE34E-0848-814E-8D38-FD6C7F09D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744913"/>
            <a:ext cx="0" cy="3921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5" name="Freeform 125">
            <a:extLst>
              <a:ext uri="{FF2B5EF4-FFF2-40B4-BE49-F238E27FC236}">
                <a16:creationId xmlns:a16="http://schemas.microsoft.com/office/drawing/2014/main" id="{BCD24420-8A8D-FA42-B4DB-B3774A58B0BB}"/>
              </a:ext>
            </a:extLst>
          </p:cNvPr>
          <p:cNvSpPr>
            <a:spLocks/>
          </p:cNvSpPr>
          <p:nvPr/>
        </p:nvSpPr>
        <p:spPr bwMode="auto">
          <a:xfrm>
            <a:off x="4064000" y="3411538"/>
            <a:ext cx="406400" cy="1146175"/>
          </a:xfrm>
          <a:custGeom>
            <a:avLst/>
            <a:gdLst>
              <a:gd name="T0" fmla="*/ 0 w 256"/>
              <a:gd name="T1" fmla="*/ 2147483646 h 722"/>
              <a:gd name="T2" fmla="*/ 2147483646 w 256"/>
              <a:gd name="T3" fmla="*/ 2147483646 h 722"/>
              <a:gd name="T4" fmla="*/ 2147483646 w 256"/>
              <a:gd name="T5" fmla="*/ 0 h 722"/>
              <a:gd name="T6" fmla="*/ 0 w 256"/>
              <a:gd name="T7" fmla="*/ 2147483646 h 722"/>
              <a:gd name="T8" fmla="*/ 0 60000 65536"/>
              <a:gd name="T9" fmla="*/ 0 60000 65536"/>
              <a:gd name="T10" fmla="*/ 0 60000 65536"/>
              <a:gd name="T11" fmla="*/ 0 60000 65536"/>
              <a:gd name="T12" fmla="*/ 0 w 256"/>
              <a:gd name="T13" fmla="*/ 0 h 722"/>
              <a:gd name="T14" fmla="*/ 256 w 256"/>
              <a:gd name="T15" fmla="*/ 722 h 7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6" h="722">
                <a:moveTo>
                  <a:pt x="0" y="722"/>
                </a:moveTo>
                <a:lnTo>
                  <a:pt x="256" y="722"/>
                </a:lnTo>
                <a:lnTo>
                  <a:pt x="256" y="0"/>
                </a:lnTo>
                <a:lnTo>
                  <a:pt x="0" y="9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6" name="Freeform 126">
            <a:extLst>
              <a:ext uri="{FF2B5EF4-FFF2-40B4-BE49-F238E27FC236}">
                <a16:creationId xmlns:a16="http://schemas.microsoft.com/office/drawing/2014/main" id="{5B223F02-8217-3D40-A742-906FE456A653}"/>
              </a:ext>
            </a:extLst>
          </p:cNvPr>
          <p:cNvSpPr>
            <a:spLocks/>
          </p:cNvSpPr>
          <p:nvPr/>
        </p:nvSpPr>
        <p:spPr bwMode="auto">
          <a:xfrm>
            <a:off x="1552575" y="3352800"/>
            <a:ext cx="450850" cy="304800"/>
          </a:xfrm>
          <a:custGeom>
            <a:avLst/>
            <a:gdLst>
              <a:gd name="T0" fmla="*/ 2147483646 w 284"/>
              <a:gd name="T1" fmla="*/ 0 h 201"/>
              <a:gd name="T2" fmla="*/ 0 w 284"/>
              <a:gd name="T3" fmla="*/ 0 h 201"/>
              <a:gd name="T4" fmla="*/ 0 w 284"/>
              <a:gd name="T5" fmla="*/ 2147483646 h 201"/>
              <a:gd name="T6" fmla="*/ 2147483646 w 284"/>
              <a:gd name="T7" fmla="*/ 2147483646 h 201"/>
              <a:gd name="T8" fmla="*/ 0 60000 65536"/>
              <a:gd name="T9" fmla="*/ 0 60000 65536"/>
              <a:gd name="T10" fmla="*/ 0 60000 65536"/>
              <a:gd name="T11" fmla="*/ 0 60000 65536"/>
              <a:gd name="T12" fmla="*/ 0 w 284"/>
              <a:gd name="T13" fmla="*/ 0 h 201"/>
              <a:gd name="T14" fmla="*/ 284 w 284"/>
              <a:gd name="T15" fmla="*/ 201 h 2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4" h="201">
                <a:moveTo>
                  <a:pt x="265" y="0"/>
                </a:moveTo>
                <a:lnTo>
                  <a:pt x="0" y="0"/>
                </a:lnTo>
                <a:lnTo>
                  <a:pt x="0" y="201"/>
                </a:lnTo>
                <a:lnTo>
                  <a:pt x="284" y="201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7" name="Line 127">
            <a:extLst>
              <a:ext uri="{FF2B5EF4-FFF2-40B4-BE49-F238E27FC236}">
                <a16:creationId xmlns:a16="http://schemas.microsoft.com/office/drawing/2014/main" id="{A44390DC-165A-F94B-9D43-FBED3A4A1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3713" y="3759200"/>
            <a:ext cx="1587" cy="4206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8" name="Freeform 128">
            <a:extLst>
              <a:ext uri="{FF2B5EF4-FFF2-40B4-BE49-F238E27FC236}">
                <a16:creationId xmlns:a16="http://schemas.microsoft.com/office/drawing/2014/main" id="{162A9FC0-1DA2-D94B-88D5-185C361B9704}"/>
              </a:ext>
            </a:extLst>
          </p:cNvPr>
          <p:cNvSpPr>
            <a:spLocks/>
          </p:cNvSpPr>
          <p:nvPr/>
        </p:nvSpPr>
        <p:spPr bwMode="auto">
          <a:xfrm>
            <a:off x="3976688" y="4267200"/>
            <a:ext cx="233362" cy="334963"/>
          </a:xfrm>
          <a:custGeom>
            <a:avLst/>
            <a:gdLst>
              <a:gd name="T0" fmla="*/ 0 w 147"/>
              <a:gd name="T1" fmla="*/ 0 h 211"/>
              <a:gd name="T2" fmla="*/ 2147483646 w 147"/>
              <a:gd name="T3" fmla="*/ 0 h 211"/>
              <a:gd name="T4" fmla="*/ 2147483646 w 147"/>
              <a:gd name="T5" fmla="*/ 2147483646 h 211"/>
              <a:gd name="T6" fmla="*/ 0 w 147"/>
              <a:gd name="T7" fmla="*/ 2147483646 h 211"/>
              <a:gd name="T8" fmla="*/ 0 60000 65536"/>
              <a:gd name="T9" fmla="*/ 0 60000 65536"/>
              <a:gd name="T10" fmla="*/ 0 60000 65536"/>
              <a:gd name="T11" fmla="*/ 0 60000 65536"/>
              <a:gd name="T12" fmla="*/ 0 w 147"/>
              <a:gd name="T13" fmla="*/ 0 h 211"/>
              <a:gd name="T14" fmla="*/ 147 w 147"/>
              <a:gd name="T15" fmla="*/ 211 h 2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" h="211">
                <a:moveTo>
                  <a:pt x="0" y="0"/>
                </a:moveTo>
                <a:lnTo>
                  <a:pt x="147" y="0"/>
                </a:lnTo>
                <a:lnTo>
                  <a:pt x="147" y="211"/>
                </a:lnTo>
                <a:lnTo>
                  <a:pt x="0" y="211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89" name="Rectangle 129">
            <a:extLst>
              <a:ext uri="{FF2B5EF4-FFF2-40B4-BE49-F238E27FC236}">
                <a16:creationId xmlns:a16="http://schemas.microsoft.com/office/drawing/2014/main" id="{4E7565B3-8AB7-8D40-B0BB-684926BC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448300"/>
            <a:ext cx="233363" cy="29527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1756290" name="Freeform 130">
            <a:extLst>
              <a:ext uri="{FF2B5EF4-FFF2-40B4-BE49-F238E27FC236}">
                <a16:creationId xmlns:a16="http://schemas.microsoft.com/office/drawing/2014/main" id="{4F11DC13-5553-A341-A3D0-39CF3A0D3810}"/>
              </a:ext>
            </a:extLst>
          </p:cNvPr>
          <p:cNvSpPr>
            <a:spLocks/>
          </p:cNvSpPr>
          <p:nvPr/>
        </p:nvSpPr>
        <p:spPr bwMode="auto">
          <a:xfrm>
            <a:off x="7866063" y="4295775"/>
            <a:ext cx="320675" cy="304800"/>
          </a:xfrm>
          <a:custGeom>
            <a:avLst/>
            <a:gdLst>
              <a:gd name="T0" fmla="*/ 2147483646 w 202"/>
              <a:gd name="T1" fmla="*/ 2147483646 h 192"/>
              <a:gd name="T2" fmla="*/ 2147483646 w 202"/>
              <a:gd name="T3" fmla="*/ 2147483646 h 192"/>
              <a:gd name="T4" fmla="*/ 2147483646 w 202"/>
              <a:gd name="T5" fmla="*/ 0 h 192"/>
              <a:gd name="T6" fmla="*/ 0 w 202"/>
              <a:gd name="T7" fmla="*/ 0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202"/>
              <a:gd name="T13" fmla="*/ 0 h 192"/>
              <a:gd name="T14" fmla="*/ 202 w 20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" h="192">
                <a:moveTo>
                  <a:pt x="19" y="192"/>
                </a:moveTo>
                <a:lnTo>
                  <a:pt x="202" y="192"/>
                </a:lnTo>
                <a:lnTo>
                  <a:pt x="202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1" name="Line 131">
            <a:extLst>
              <a:ext uri="{FF2B5EF4-FFF2-40B4-BE49-F238E27FC236}">
                <a16:creationId xmlns:a16="http://schemas.microsoft.com/office/drawing/2014/main" id="{B5CA128F-1169-0047-B3BE-D07750ACE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2688" y="3702050"/>
            <a:ext cx="0" cy="4937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2" name="Freeform 132">
            <a:extLst>
              <a:ext uri="{FF2B5EF4-FFF2-40B4-BE49-F238E27FC236}">
                <a16:creationId xmlns:a16="http://schemas.microsoft.com/office/drawing/2014/main" id="{8F0DA2F7-9CFA-D845-A83F-A9D6817C5B20}"/>
              </a:ext>
            </a:extLst>
          </p:cNvPr>
          <p:cNvSpPr>
            <a:spLocks/>
          </p:cNvSpPr>
          <p:nvPr/>
        </p:nvSpPr>
        <p:spPr bwMode="auto">
          <a:xfrm>
            <a:off x="7939088" y="3338513"/>
            <a:ext cx="333375" cy="333375"/>
          </a:xfrm>
          <a:custGeom>
            <a:avLst/>
            <a:gdLst>
              <a:gd name="T0" fmla="*/ 2147483646 w 210"/>
              <a:gd name="T1" fmla="*/ 2147483646 h 210"/>
              <a:gd name="T2" fmla="*/ 2147483646 w 210"/>
              <a:gd name="T3" fmla="*/ 2147483646 h 210"/>
              <a:gd name="T4" fmla="*/ 2147483646 w 210"/>
              <a:gd name="T5" fmla="*/ 0 h 210"/>
              <a:gd name="T6" fmla="*/ 0 w 210"/>
              <a:gd name="T7" fmla="*/ 0 h 210"/>
              <a:gd name="T8" fmla="*/ 0 60000 65536"/>
              <a:gd name="T9" fmla="*/ 0 60000 65536"/>
              <a:gd name="T10" fmla="*/ 0 60000 65536"/>
              <a:gd name="T11" fmla="*/ 0 60000 65536"/>
              <a:gd name="T12" fmla="*/ 0 w 210"/>
              <a:gd name="T13" fmla="*/ 0 h 210"/>
              <a:gd name="T14" fmla="*/ 210 w 210"/>
              <a:gd name="T15" fmla="*/ 210 h 2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0" h="210">
                <a:moveTo>
                  <a:pt x="18" y="210"/>
                </a:moveTo>
                <a:lnTo>
                  <a:pt x="210" y="210"/>
                </a:lnTo>
                <a:lnTo>
                  <a:pt x="210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3" name="Rectangle 133">
            <a:extLst>
              <a:ext uri="{FF2B5EF4-FFF2-40B4-BE49-F238E27FC236}">
                <a16:creationId xmlns:a16="http://schemas.microsoft.com/office/drawing/2014/main" id="{673B75C6-E4ED-2547-AB2B-0C48C4CC7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938" y="5441950"/>
            <a:ext cx="284162" cy="295275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" altLang="en-US" sz="1000" b="0">
              <a:latin typeface="Arial Narrow" panose="020B0604020202020204" pitchFamily="34" charset="0"/>
            </a:endParaRPr>
          </a:p>
        </p:txBody>
      </p:sp>
      <p:sp>
        <p:nvSpPr>
          <p:cNvPr id="1756294" name="Freeform 134">
            <a:extLst>
              <a:ext uri="{FF2B5EF4-FFF2-40B4-BE49-F238E27FC236}">
                <a16:creationId xmlns:a16="http://schemas.microsoft.com/office/drawing/2014/main" id="{302C54FB-6575-FE40-883A-342AFC758F1C}"/>
              </a:ext>
            </a:extLst>
          </p:cNvPr>
          <p:cNvSpPr>
            <a:spLocks/>
          </p:cNvSpPr>
          <p:nvPr/>
        </p:nvSpPr>
        <p:spPr bwMode="auto">
          <a:xfrm>
            <a:off x="3438525" y="4732338"/>
            <a:ext cx="2947988" cy="1697037"/>
          </a:xfrm>
          <a:custGeom>
            <a:avLst/>
            <a:gdLst>
              <a:gd name="T0" fmla="*/ 0 w 1838"/>
              <a:gd name="T1" fmla="*/ 0 h 1069"/>
              <a:gd name="T2" fmla="*/ 0 w 1838"/>
              <a:gd name="T3" fmla="*/ 2147483646 h 1069"/>
              <a:gd name="T4" fmla="*/ 2147483646 w 1838"/>
              <a:gd name="T5" fmla="*/ 2147483646 h 1069"/>
              <a:gd name="T6" fmla="*/ 2147483646 w 1838"/>
              <a:gd name="T7" fmla="*/ 2147483646 h 1069"/>
              <a:gd name="T8" fmla="*/ 0 60000 65536"/>
              <a:gd name="T9" fmla="*/ 0 60000 65536"/>
              <a:gd name="T10" fmla="*/ 0 60000 65536"/>
              <a:gd name="T11" fmla="*/ 0 60000 65536"/>
              <a:gd name="T12" fmla="*/ 0 w 1838"/>
              <a:gd name="T13" fmla="*/ 0 h 1069"/>
              <a:gd name="T14" fmla="*/ 1838 w 1838"/>
              <a:gd name="T15" fmla="*/ 1069 h 10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8" h="1069">
                <a:moveTo>
                  <a:pt x="0" y="0"/>
                </a:moveTo>
                <a:lnTo>
                  <a:pt x="0" y="1069"/>
                </a:lnTo>
                <a:lnTo>
                  <a:pt x="1829" y="1069"/>
                </a:lnTo>
                <a:lnTo>
                  <a:pt x="1838" y="9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5" name="Oval 135">
            <a:extLst>
              <a:ext uri="{FF2B5EF4-FFF2-40B4-BE49-F238E27FC236}">
                <a16:creationId xmlns:a16="http://schemas.microsoft.com/office/drawing/2014/main" id="{4E82ECF2-E14C-AD4C-8995-65B5A902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5" y="6299200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4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6296" name="Freeform 136">
            <a:extLst>
              <a:ext uri="{FF2B5EF4-FFF2-40B4-BE49-F238E27FC236}">
                <a16:creationId xmlns:a16="http://schemas.microsoft.com/office/drawing/2014/main" id="{902AC1E2-59D8-C74B-B87C-B2535056CF0B}"/>
              </a:ext>
            </a:extLst>
          </p:cNvPr>
          <p:cNvSpPr>
            <a:spLocks/>
          </p:cNvSpPr>
          <p:nvPr/>
        </p:nvSpPr>
        <p:spPr bwMode="auto">
          <a:xfrm>
            <a:off x="7924800" y="3265488"/>
            <a:ext cx="261938" cy="333375"/>
          </a:xfrm>
          <a:custGeom>
            <a:avLst/>
            <a:gdLst>
              <a:gd name="T0" fmla="*/ 2147483646 w 165"/>
              <a:gd name="T1" fmla="*/ 0 h 210"/>
              <a:gd name="T2" fmla="*/ 2147483646 w 165"/>
              <a:gd name="T3" fmla="*/ 0 h 210"/>
              <a:gd name="T4" fmla="*/ 2147483646 w 165"/>
              <a:gd name="T5" fmla="*/ 2147483646 h 210"/>
              <a:gd name="T6" fmla="*/ 0 w 165"/>
              <a:gd name="T7" fmla="*/ 2147483646 h 210"/>
              <a:gd name="T8" fmla="*/ 0 60000 65536"/>
              <a:gd name="T9" fmla="*/ 0 60000 65536"/>
              <a:gd name="T10" fmla="*/ 0 60000 65536"/>
              <a:gd name="T11" fmla="*/ 0 60000 65536"/>
              <a:gd name="T12" fmla="*/ 0 w 165"/>
              <a:gd name="T13" fmla="*/ 0 h 210"/>
              <a:gd name="T14" fmla="*/ 165 w 165"/>
              <a:gd name="T15" fmla="*/ 210 h 2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5" h="210">
                <a:moveTo>
                  <a:pt x="27" y="0"/>
                </a:moveTo>
                <a:lnTo>
                  <a:pt x="165" y="0"/>
                </a:lnTo>
                <a:lnTo>
                  <a:pt x="165" y="210"/>
                </a:lnTo>
                <a:lnTo>
                  <a:pt x="0" y="21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7" name="Line 137">
            <a:extLst>
              <a:ext uri="{FF2B5EF4-FFF2-40B4-BE49-F238E27FC236}">
                <a16:creationId xmlns:a16="http://schemas.microsoft.com/office/drawing/2014/main" id="{15F9CD2F-5C89-544E-B53D-15B30D075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7313" y="3759200"/>
            <a:ext cx="0" cy="4206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8" name="Freeform 138">
            <a:extLst>
              <a:ext uri="{FF2B5EF4-FFF2-40B4-BE49-F238E27FC236}">
                <a16:creationId xmlns:a16="http://schemas.microsoft.com/office/drawing/2014/main" id="{D95AB9FA-0AE7-1842-A369-B0D203A04F19}"/>
              </a:ext>
            </a:extLst>
          </p:cNvPr>
          <p:cNvSpPr>
            <a:spLocks/>
          </p:cNvSpPr>
          <p:nvPr/>
        </p:nvSpPr>
        <p:spPr bwMode="auto">
          <a:xfrm>
            <a:off x="5878513" y="4267200"/>
            <a:ext cx="174625" cy="377825"/>
          </a:xfrm>
          <a:custGeom>
            <a:avLst/>
            <a:gdLst>
              <a:gd name="T0" fmla="*/ 2147483646 w 110"/>
              <a:gd name="T1" fmla="*/ 0 h 238"/>
              <a:gd name="T2" fmla="*/ 0 w 110"/>
              <a:gd name="T3" fmla="*/ 0 h 238"/>
              <a:gd name="T4" fmla="*/ 0 w 110"/>
              <a:gd name="T5" fmla="*/ 2147483646 h 238"/>
              <a:gd name="T6" fmla="*/ 2147483646 w 110"/>
              <a:gd name="T7" fmla="*/ 2147483646 h 238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38"/>
              <a:gd name="T14" fmla="*/ 110 w 110"/>
              <a:gd name="T15" fmla="*/ 238 h 2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38">
                <a:moveTo>
                  <a:pt x="110" y="0"/>
                </a:moveTo>
                <a:lnTo>
                  <a:pt x="0" y="0"/>
                </a:lnTo>
                <a:lnTo>
                  <a:pt x="0" y="229"/>
                </a:lnTo>
                <a:lnTo>
                  <a:pt x="110" y="238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299" name="Freeform 139">
            <a:extLst>
              <a:ext uri="{FF2B5EF4-FFF2-40B4-BE49-F238E27FC236}">
                <a16:creationId xmlns:a16="http://schemas.microsoft.com/office/drawing/2014/main" id="{8313C2D4-F9A5-E64C-BA19-9D3F938B7F95}"/>
              </a:ext>
            </a:extLst>
          </p:cNvPr>
          <p:cNvSpPr>
            <a:spLocks/>
          </p:cNvSpPr>
          <p:nvPr/>
        </p:nvSpPr>
        <p:spPr bwMode="auto">
          <a:xfrm>
            <a:off x="3425825" y="4702175"/>
            <a:ext cx="2946400" cy="1974850"/>
          </a:xfrm>
          <a:custGeom>
            <a:avLst/>
            <a:gdLst>
              <a:gd name="T0" fmla="*/ 2147483646 w 1856"/>
              <a:gd name="T1" fmla="*/ 2147483646 h 1244"/>
              <a:gd name="T2" fmla="*/ 2147483646 w 1856"/>
              <a:gd name="T3" fmla="*/ 2147483646 h 1244"/>
              <a:gd name="T4" fmla="*/ 0 w 1856"/>
              <a:gd name="T5" fmla="*/ 2147483646 h 1244"/>
              <a:gd name="T6" fmla="*/ 2147483646 w 1856"/>
              <a:gd name="T7" fmla="*/ 0 h 1244"/>
              <a:gd name="T8" fmla="*/ 0 60000 65536"/>
              <a:gd name="T9" fmla="*/ 0 60000 65536"/>
              <a:gd name="T10" fmla="*/ 0 60000 65536"/>
              <a:gd name="T11" fmla="*/ 0 60000 65536"/>
              <a:gd name="T12" fmla="*/ 0 w 1856"/>
              <a:gd name="T13" fmla="*/ 0 h 1244"/>
              <a:gd name="T14" fmla="*/ 1856 w 1856"/>
              <a:gd name="T15" fmla="*/ 1244 h 12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6" h="1244">
                <a:moveTo>
                  <a:pt x="1856" y="28"/>
                </a:moveTo>
                <a:lnTo>
                  <a:pt x="1856" y="1244"/>
                </a:lnTo>
                <a:lnTo>
                  <a:pt x="0" y="1235"/>
                </a:lnTo>
                <a:lnTo>
                  <a:pt x="9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300" name="Oval 140">
            <a:extLst>
              <a:ext uri="{FF2B5EF4-FFF2-40B4-BE49-F238E27FC236}">
                <a16:creationId xmlns:a16="http://schemas.microsoft.com/office/drawing/2014/main" id="{031B15E1-3242-374E-AB95-7A14B577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6534150"/>
            <a:ext cx="225425" cy="222250"/>
          </a:xfrm>
          <a:prstGeom prst="ellipse">
            <a:avLst/>
          </a:prstGeom>
          <a:solidFill>
            <a:srgbClr val="FFCC99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400">
                <a:latin typeface="Arial Narrow" panose="020B0604020202020204" pitchFamily="34" charset="0"/>
              </a:rPr>
              <a:t>5</a:t>
            </a:r>
            <a:endParaRPr lang="es-ES" altLang="en-US" sz="1400">
              <a:latin typeface="Arial Narrow" panose="020B0604020202020204" pitchFamily="34" charset="0"/>
            </a:endParaRPr>
          </a:p>
        </p:txBody>
      </p:sp>
      <p:sp>
        <p:nvSpPr>
          <p:cNvPr id="1756301" name="Freeform 141">
            <a:extLst>
              <a:ext uri="{FF2B5EF4-FFF2-40B4-BE49-F238E27FC236}">
                <a16:creationId xmlns:a16="http://schemas.microsoft.com/office/drawing/2014/main" id="{01F400C5-D122-4A47-9312-B5B0D60D1576}"/>
              </a:ext>
            </a:extLst>
          </p:cNvPr>
          <p:cNvSpPr>
            <a:spLocks/>
          </p:cNvSpPr>
          <p:nvPr/>
        </p:nvSpPr>
        <p:spPr bwMode="auto">
          <a:xfrm>
            <a:off x="2119313" y="4267200"/>
            <a:ext cx="290512" cy="333375"/>
          </a:xfrm>
          <a:custGeom>
            <a:avLst/>
            <a:gdLst>
              <a:gd name="T0" fmla="*/ 2147483646 w 183"/>
              <a:gd name="T1" fmla="*/ 2147483646 h 210"/>
              <a:gd name="T2" fmla="*/ 0 w 183"/>
              <a:gd name="T3" fmla="*/ 2147483646 h 210"/>
              <a:gd name="T4" fmla="*/ 0 w 183"/>
              <a:gd name="T5" fmla="*/ 0 h 210"/>
              <a:gd name="T6" fmla="*/ 2147483646 w 183"/>
              <a:gd name="T7" fmla="*/ 0 h 210"/>
              <a:gd name="T8" fmla="*/ 0 60000 65536"/>
              <a:gd name="T9" fmla="*/ 0 60000 65536"/>
              <a:gd name="T10" fmla="*/ 0 60000 65536"/>
              <a:gd name="T11" fmla="*/ 0 60000 65536"/>
              <a:gd name="T12" fmla="*/ 0 w 183"/>
              <a:gd name="T13" fmla="*/ 0 h 210"/>
              <a:gd name="T14" fmla="*/ 183 w 183"/>
              <a:gd name="T15" fmla="*/ 210 h 2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" h="210">
                <a:moveTo>
                  <a:pt x="164" y="210"/>
                </a:moveTo>
                <a:lnTo>
                  <a:pt x="0" y="210"/>
                </a:lnTo>
                <a:lnTo>
                  <a:pt x="0" y="0"/>
                </a:lnTo>
                <a:lnTo>
                  <a:pt x="183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302" name="Line 142">
            <a:extLst>
              <a:ext uri="{FF2B5EF4-FFF2-40B4-BE49-F238E27FC236}">
                <a16:creationId xmlns:a16="http://schemas.microsoft.com/office/drawing/2014/main" id="{80474879-6D09-3941-AB6B-8E10FD9C5A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6225" y="3744913"/>
            <a:ext cx="14288" cy="4206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756303" name="Freeform 143">
            <a:extLst>
              <a:ext uri="{FF2B5EF4-FFF2-40B4-BE49-F238E27FC236}">
                <a16:creationId xmlns:a16="http://schemas.microsoft.com/office/drawing/2014/main" id="{7B63B4F8-436C-CB4C-8C8F-2C798ACC1507}"/>
              </a:ext>
            </a:extLst>
          </p:cNvPr>
          <p:cNvSpPr>
            <a:spLocks/>
          </p:cNvSpPr>
          <p:nvPr/>
        </p:nvSpPr>
        <p:spPr bwMode="auto">
          <a:xfrm>
            <a:off x="1712913" y="3395663"/>
            <a:ext cx="276225" cy="203200"/>
          </a:xfrm>
          <a:custGeom>
            <a:avLst/>
            <a:gdLst>
              <a:gd name="T0" fmla="*/ 2147483646 w 174"/>
              <a:gd name="T1" fmla="*/ 2147483646 h 128"/>
              <a:gd name="T2" fmla="*/ 0 w 174"/>
              <a:gd name="T3" fmla="*/ 2147483646 h 128"/>
              <a:gd name="T4" fmla="*/ 0 w 174"/>
              <a:gd name="T5" fmla="*/ 0 h 128"/>
              <a:gd name="T6" fmla="*/ 2147483646 w 174"/>
              <a:gd name="T7" fmla="*/ 0 h 128"/>
              <a:gd name="T8" fmla="*/ 0 60000 65536"/>
              <a:gd name="T9" fmla="*/ 0 60000 65536"/>
              <a:gd name="T10" fmla="*/ 0 60000 65536"/>
              <a:gd name="T11" fmla="*/ 0 60000 65536"/>
              <a:gd name="T12" fmla="*/ 0 w 174"/>
              <a:gd name="T13" fmla="*/ 0 h 128"/>
              <a:gd name="T14" fmla="*/ 174 w 174"/>
              <a:gd name="T15" fmla="*/ 128 h 1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4" h="128">
                <a:moveTo>
                  <a:pt x="164" y="128"/>
                </a:moveTo>
                <a:lnTo>
                  <a:pt x="0" y="119"/>
                </a:lnTo>
                <a:lnTo>
                  <a:pt x="0" y="0"/>
                </a:lnTo>
                <a:lnTo>
                  <a:pt x="174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56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56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56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6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61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56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56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56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75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5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56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6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5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75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756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756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756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756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5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75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56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56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5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75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56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56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5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5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56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56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5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75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1756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1756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1756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1756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175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000"/>
                                        <p:tgtEl>
                                          <p:spTgt spid="175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75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75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75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0"/>
                                        <p:tgtEl>
                                          <p:spTgt spid="175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/>
                                        <p:tgtEl>
                                          <p:spTgt spid="1756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1756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1756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1756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1756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1756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1756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1756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00"/>
                                        <p:tgtEl>
                                          <p:spTgt spid="175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1000"/>
                                        <p:tgtEl>
                                          <p:spTgt spid="175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1000"/>
                                        <p:tgtEl>
                                          <p:spTgt spid="175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1000"/>
                                        <p:tgtEl>
                                          <p:spTgt spid="175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1000"/>
                                        <p:tgtEl>
                                          <p:spTgt spid="175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56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756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75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56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756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75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000"/>
                                        <p:tgtEl>
                                          <p:spTgt spid="175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756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756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75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1000"/>
                                        <p:tgtEl>
                                          <p:spTgt spid="175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1000"/>
                                        <p:tgtEl>
                                          <p:spTgt spid="175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1000"/>
                                        <p:tgtEl>
                                          <p:spTgt spid="175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0"/>
                                        <p:tgtEl>
                                          <p:spTgt spid="1756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000"/>
                                        <p:tgtEl>
                                          <p:spTgt spid="1756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000"/>
                                        <p:tgtEl>
                                          <p:spTgt spid="1756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000"/>
                                        <p:tgtEl>
                                          <p:spTgt spid="1756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1756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2000"/>
                                        <p:tgtEl>
                                          <p:spTgt spid="1756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2000"/>
                                        <p:tgtEl>
                                          <p:spTgt spid="1756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2000"/>
                                        <p:tgtEl>
                                          <p:spTgt spid="1756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2000"/>
                                        <p:tgtEl>
                                          <p:spTgt spid="1756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1756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2000"/>
                                        <p:tgtEl>
                                          <p:spTgt spid="1756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1000"/>
                                        <p:tgtEl>
                                          <p:spTgt spid="175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1000"/>
                                        <p:tgtEl>
                                          <p:spTgt spid="175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1000"/>
                                        <p:tgtEl>
                                          <p:spTgt spid="175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1000"/>
                                        <p:tgtEl>
                                          <p:spTgt spid="175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756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756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175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1000"/>
                                        <p:tgtEl>
                                          <p:spTgt spid="175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1000"/>
                                        <p:tgtEl>
                                          <p:spTgt spid="175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1000"/>
                                        <p:tgtEl>
                                          <p:spTgt spid="175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6162" grpId="0"/>
      <p:bldP spid="1756163" grpId="0" autoUpdateAnimBg="0"/>
      <p:bldP spid="1756267" grpId="0" animBg="1"/>
      <p:bldP spid="1756268" grpId="0" animBg="1"/>
      <p:bldP spid="1756271" grpId="0" animBg="1"/>
      <p:bldP spid="1756271" grpId="1" animBg="1"/>
      <p:bldP spid="1756272" grpId="0" animBg="1"/>
      <p:bldP spid="1756273" grpId="0"/>
      <p:bldP spid="1756275" grpId="0" animBg="1"/>
      <p:bldP spid="1756275" grpId="1" animBg="1"/>
      <p:bldP spid="1756276" grpId="0" animBg="1"/>
      <p:bldP spid="1756276" grpId="1" animBg="1"/>
      <p:bldP spid="1756278" grpId="0" animBg="1"/>
      <p:bldP spid="1756279" grpId="0" animBg="1"/>
      <p:bldP spid="1756279" grpId="1" animBg="1"/>
      <p:bldP spid="1756280" grpId="0" animBg="1"/>
      <p:bldP spid="1756283" grpId="0" animBg="1"/>
      <p:bldP spid="175628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4" name="Rectangle 2">
            <a:extLst>
              <a:ext uri="{FF2B5EF4-FFF2-40B4-BE49-F238E27FC236}">
                <a16:creationId xmlns:a16="http://schemas.microsoft.com/office/drawing/2014/main" id="{7A2C1BEB-9A79-304E-ACA2-E1532F66C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56515" name="Text Box 3">
            <a:extLst>
              <a:ext uri="{FF2B5EF4-FFF2-40B4-BE49-F238E27FC236}">
                <a16:creationId xmlns:a16="http://schemas.microsoft.com/office/drawing/2014/main" id="{5F34AEF0-449E-8348-B9B2-B23EBD4D18E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orb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15716" name="Group 4">
            <a:extLst>
              <a:ext uri="{FF2B5EF4-FFF2-40B4-BE49-F238E27FC236}">
                <a16:creationId xmlns:a16="http://schemas.microsoft.com/office/drawing/2014/main" id="{F30D0959-4BA3-E342-9000-BE4362F6CEF6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1"/>
            <a:ext cx="1763714" cy="620713"/>
            <a:chOff x="34" y="792"/>
            <a:chExt cx="1111" cy="391"/>
          </a:xfrm>
        </p:grpSpPr>
        <p:grpSp>
          <p:nvGrpSpPr>
            <p:cNvPr id="115766" name="Group 5">
              <a:extLst>
                <a:ext uri="{FF2B5EF4-FFF2-40B4-BE49-F238E27FC236}">
                  <a16:creationId xmlns:a16="http://schemas.microsoft.com/office/drawing/2014/main" id="{B3C6CC42-3FD7-DB43-9E3C-5615F820E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" y="991"/>
              <a:ext cx="1056" cy="192"/>
              <a:chOff x="88" y="725"/>
              <a:chExt cx="1056" cy="192"/>
            </a:xfrm>
          </p:grpSpPr>
          <p:sp>
            <p:nvSpPr>
              <p:cNvPr id="115768" name="AutoShape 6">
                <a:extLst>
                  <a:ext uri="{FF2B5EF4-FFF2-40B4-BE49-F238E27FC236}">
                    <a16:creationId xmlns:a16="http://schemas.microsoft.com/office/drawing/2014/main" id="{2422E12D-5BE1-8E49-814F-271843844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" y="768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69" name="Text Box 7">
                <a:extLst>
                  <a:ext uri="{FF2B5EF4-FFF2-40B4-BE49-F238E27FC236}">
                    <a16:creationId xmlns:a16="http://schemas.microsoft.com/office/drawing/2014/main" id="{7D7DFD34-F107-BB48-8D01-623EDECA1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" y="725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15767" name="Freeform 8">
              <a:extLst>
                <a:ext uri="{FF2B5EF4-FFF2-40B4-BE49-F238E27FC236}">
                  <a16:creationId xmlns:a16="http://schemas.microsoft.com/office/drawing/2014/main" id="{BA2316AF-08E5-664C-AFFC-9A914BDD1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14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56521" name="Rectangle 9">
            <a:extLst>
              <a:ext uri="{FF2B5EF4-FFF2-40B4-BE49-F238E27FC236}">
                <a16:creationId xmlns:a16="http://schemas.microsoft.com/office/drawing/2014/main" id="{8647D289-7F09-7641-B424-FE21FB7B4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Abstracción del acceso a objetos heterogéneos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Base de la arquitectura CORBA (OMG)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200">
                <a:sym typeface="Wingdings" pitchFamily="2" charset="2"/>
              </a:rPr>
              <a:t>ORB (agente intermediario para la gestión de objetos)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200">
                <a:sym typeface="Wingdings" pitchFamily="2" charset="2"/>
              </a:rPr>
              <a:t>IDL y CDR (definición de interfaces y representación externa)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200">
                <a:sym typeface="Wingdings" pitchFamily="2" charset="2"/>
              </a:rPr>
              <a:t>GIOP (protocolos de comunicación)</a:t>
            </a:r>
          </a:p>
          <a:p>
            <a:pPr lvl="2"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IIOP  TCP/IP</a:t>
            </a:r>
          </a:p>
          <a:p>
            <a:pPr lvl="2" eaLnBrk="1" hangingPunct="1">
              <a:spcAft>
                <a:spcPct val="30000"/>
              </a:spcAft>
            </a:pPr>
            <a:r>
              <a:rPr lang="es-ES_tradnl" altLang="en-US">
                <a:sym typeface="Wingdings" pitchFamily="2" charset="2"/>
              </a:rPr>
              <a:t>HTIOP  HTTP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Ejemplos: J2EE, .NET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5B375A0-C56B-834A-92C1-D653D4768A76}"/>
              </a:ext>
            </a:extLst>
          </p:cNvPr>
          <p:cNvGrpSpPr>
            <a:grpSpLocks/>
          </p:cNvGrpSpPr>
          <p:nvPr/>
        </p:nvGrpSpPr>
        <p:grpSpPr bwMode="auto">
          <a:xfrm>
            <a:off x="2608263" y="2036763"/>
            <a:ext cx="5326062" cy="3549650"/>
            <a:chOff x="1643" y="1301"/>
            <a:chExt cx="3355" cy="2236"/>
          </a:xfrm>
        </p:grpSpPr>
        <p:grpSp>
          <p:nvGrpSpPr>
            <p:cNvPr id="115721" name="Group 11">
              <a:extLst>
                <a:ext uri="{FF2B5EF4-FFF2-40B4-BE49-F238E27FC236}">
                  <a16:creationId xmlns:a16="http://schemas.microsoft.com/office/drawing/2014/main" id="{FFEF7DE0-763A-EF46-A098-1956022D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3" y="1301"/>
              <a:ext cx="3355" cy="2236"/>
              <a:chOff x="1643" y="1301"/>
              <a:chExt cx="3355" cy="2236"/>
            </a:xfrm>
          </p:grpSpPr>
          <p:grpSp>
            <p:nvGrpSpPr>
              <p:cNvPr id="115723" name="Group 12">
                <a:extLst>
                  <a:ext uri="{FF2B5EF4-FFF2-40B4-BE49-F238E27FC236}">
                    <a16:creationId xmlns:a16="http://schemas.microsoft.com/office/drawing/2014/main" id="{D3986919-ECB2-A342-8F36-EF4BAE181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3" y="1301"/>
                <a:ext cx="3355" cy="2236"/>
                <a:chOff x="582" y="990"/>
                <a:chExt cx="4279" cy="3287"/>
              </a:xfrm>
            </p:grpSpPr>
            <p:grpSp>
              <p:nvGrpSpPr>
                <p:cNvPr id="115758" name="Group 13">
                  <a:extLst>
                    <a:ext uri="{FF2B5EF4-FFF2-40B4-BE49-F238E27FC236}">
                      <a16:creationId xmlns:a16="http://schemas.microsoft.com/office/drawing/2014/main" id="{7809B24A-279D-F342-AB04-2AEE6B51ED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2" y="990"/>
                  <a:ext cx="4279" cy="3287"/>
                  <a:chOff x="582" y="990"/>
                  <a:chExt cx="4279" cy="3287"/>
                </a:xfrm>
              </p:grpSpPr>
              <p:grpSp>
                <p:nvGrpSpPr>
                  <p:cNvPr id="115760" name="Group 14">
                    <a:extLst>
                      <a:ext uri="{FF2B5EF4-FFF2-40B4-BE49-F238E27FC236}">
                        <a16:creationId xmlns:a16="http://schemas.microsoft.com/office/drawing/2014/main" id="{806B9251-3CF3-204F-9DA6-1F2C0F0EA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41" y="990"/>
                    <a:ext cx="3962" cy="3287"/>
                    <a:chOff x="358" y="94"/>
                    <a:chExt cx="5089" cy="4021"/>
                  </a:xfrm>
                </p:grpSpPr>
                <p:sp>
                  <p:nvSpPr>
                    <p:cNvPr id="115764" name="Rectangle 15">
                      <a:extLst>
                        <a:ext uri="{FF2B5EF4-FFF2-40B4-BE49-F238E27FC236}">
                          <a16:creationId xmlns:a16="http://schemas.microsoft.com/office/drawing/2014/main" id="{AA2B67D4-F6F3-0D4E-BC23-6B1D73E612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358" y="94"/>
                      <a:ext cx="30" cy="4021"/>
                    </a:xfrm>
                    <a:prstGeom prst="rect">
                      <a:avLst/>
                    </a:prstGeom>
                    <a:solidFill>
                      <a:srgbClr val="99CCFF">
                        <a:alpha val="47058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Blip>
                          <a:blip r:embed="rId4"/>
                        </a:buBlip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es-ES" altLang="en-US" sz="14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5765" name="Rectangle 16">
                      <a:extLst>
                        <a:ext uri="{FF2B5EF4-FFF2-40B4-BE49-F238E27FC236}">
                          <a16:creationId xmlns:a16="http://schemas.microsoft.com/office/drawing/2014/main" id="{F35F7B37-1881-AE44-8C37-D96A6A20B6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5417" y="94"/>
                      <a:ext cx="30" cy="4021"/>
                    </a:xfrm>
                    <a:prstGeom prst="rect">
                      <a:avLst/>
                    </a:prstGeom>
                    <a:solidFill>
                      <a:srgbClr val="99CCFF">
                        <a:alpha val="47058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Blip>
                          <a:blip r:embed="rId4"/>
                        </a:buBlip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es-ES" altLang="en-US" sz="1400"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15761" name="Group 17">
                    <a:extLst>
                      <a:ext uri="{FF2B5EF4-FFF2-40B4-BE49-F238E27FC236}">
                        <a16:creationId xmlns:a16="http://schemas.microsoft.com/office/drawing/2014/main" id="{29A422B0-4D24-1041-93C5-892ED3F8EC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1224" y="494"/>
                    <a:ext cx="2995" cy="4279"/>
                    <a:chOff x="550" y="230"/>
                    <a:chExt cx="5089" cy="4021"/>
                  </a:xfrm>
                </p:grpSpPr>
                <p:sp>
                  <p:nvSpPr>
                    <p:cNvPr id="115762" name="Rectangle 18">
                      <a:extLst>
                        <a:ext uri="{FF2B5EF4-FFF2-40B4-BE49-F238E27FC236}">
                          <a16:creationId xmlns:a16="http://schemas.microsoft.com/office/drawing/2014/main" id="{2AFEA94C-CAC5-EA46-A7CB-4ECCBB6BC6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550" y="230"/>
                      <a:ext cx="30" cy="4021"/>
                    </a:xfrm>
                    <a:prstGeom prst="rect">
                      <a:avLst/>
                    </a:prstGeom>
                    <a:solidFill>
                      <a:srgbClr val="99CCFF">
                        <a:alpha val="47058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Blip>
                          <a:blip r:embed="rId4"/>
                        </a:buBlip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es-ES" altLang="en-US" sz="14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5763" name="Rectangle 19">
                      <a:extLst>
                        <a:ext uri="{FF2B5EF4-FFF2-40B4-BE49-F238E27FC236}">
                          <a16:creationId xmlns:a16="http://schemas.microsoft.com/office/drawing/2014/main" id="{B9F5CB98-41C3-7142-92C9-1848A9CB24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5609" y="230"/>
                      <a:ext cx="30" cy="4021"/>
                    </a:xfrm>
                    <a:prstGeom prst="rect">
                      <a:avLst/>
                    </a:prstGeom>
                    <a:solidFill>
                      <a:srgbClr val="99CCFF">
                        <a:alpha val="47058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Blip>
                          <a:blip r:embed="rId4"/>
                        </a:buBlip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es-ES" altLang="en-US" sz="140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115759" name="Rectangle 20">
                  <a:extLst>
                    <a:ext uri="{FF2B5EF4-FFF2-40B4-BE49-F238E27FC236}">
                      <a16:creationId xmlns:a16="http://schemas.microsoft.com/office/drawing/2014/main" id="{CD3BC4CE-06E2-254C-8B88-FA5AF81FF5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" y="1152"/>
                  <a:ext cx="3922" cy="2963"/>
                </a:xfrm>
                <a:prstGeom prst="rect">
                  <a:avLst/>
                </a:prstGeom>
                <a:solidFill>
                  <a:srgbClr val="FFFFFF">
                    <a:alpha val="8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600" b="0">
                    <a:solidFill>
                      <a:srgbClr val="CC0000"/>
                    </a:solidFill>
                    <a:latin typeface="Lucida Console" panose="020B0609040504020204" pitchFamily="49" charset="0"/>
                  </a:endParaRPr>
                </a:p>
              </p:txBody>
            </p:sp>
          </p:grpSp>
          <p:sp>
            <p:nvSpPr>
              <p:cNvPr id="115724" name="Rectangle 21">
                <a:extLst>
                  <a:ext uri="{FF2B5EF4-FFF2-40B4-BE49-F238E27FC236}">
                    <a16:creationId xmlns:a16="http://schemas.microsoft.com/office/drawing/2014/main" id="{B016304D-80E7-094D-8797-5F40F2A06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" y="2006"/>
                <a:ext cx="2194" cy="506"/>
              </a:xfrm>
              <a:prstGeom prst="rect">
                <a:avLst/>
              </a:prstGeom>
              <a:solidFill>
                <a:srgbClr val="FFEA91"/>
              </a:solidFill>
              <a:ln w="25400" algn="ctr">
                <a:solidFill>
                  <a:srgbClr val="C0C0C0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725" name="Group 22">
                <a:extLst>
                  <a:ext uri="{FF2B5EF4-FFF2-40B4-BE49-F238E27FC236}">
                    <a16:creationId xmlns:a16="http://schemas.microsoft.com/office/drawing/2014/main" id="{93187724-864B-5549-B334-A9ACF50E66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4" y="1648"/>
                <a:ext cx="364" cy="304"/>
                <a:chOff x="2240" y="1686"/>
                <a:chExt cx="448" cy="340"/>
              </a:xfrm>
            </p:grpSpPr>
            <p:sp>
              <p:nvSpPr>
                <p:cNvPr id="115756" name="AutoShape 23">
                  <a:extLst>
                    <a:ext uri="{FF2B5EF4-FFF2-40B4-BE49-F238E27FC236}">
                      <a16:creationId xmlns:a16="http://schemas.microsoft.com/office/drawing/2014/main" id="{03BAECAA-36CD-1445-B312-064FA5BFC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0" y="1686"/>
                  <a:ext cx="448" cy="3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AD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757" name="Text Box 24">
                  <a:extLst>
                    <a:ext uri="{FF2B5EF4-FFF2-40B4-BE49-F238E27FC236}">
                      <a16:creationId xmlns:a16="http://schemas.microsoft.com/office/drawing/2014/main" id="{29902245-009E-1243-BA44-3C6FEA477E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8" y="1720"/>
                  <a:ext cx="39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s-ES" altLang="en-US" sz="1000">
                      <a:latin typeface="Arial" panose="020B0604020202020204" pitchFamily="34" charset="0"/>
                    </a:rPr>
                    <a:t>Objeto A</a:t>
                  </a:r>
                </a:p>
              </p:txBody>
            </p:sp>
          </p:grpSp>
          <p:sp>
            <p:nvSpPr>
              <p:cNvPr id="115726" name="Rectangle 25">
                <a:extLst>
                  <a:ext uri="{FF2B5EF4-FFF2-40B4-BE49-F238E27FC236}">
                    <a16:creationId xmlns:a16="http://schemas.microsoft.com/office/drawing/2014/main" id="{13F97D1D-0E4F-EA4A-8DDB-656BB9567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2538"/>
                <a:ext cx="528" cy="328"/>
              </a:xfrm>
              <a:prstGeom prst="rect">
                <a:avLst/>
              </a:prstGeom>
              <a:solidFill>
                <a:srgbClr val="BAD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27" name="Rectangle 26">
                <a:extLst>
                  <a:ext uri="{FF2B5EF4-FFF2-40B4-BE49-F238E27FC236}">
                    <a16:creationId xmlns:a16="http://schemas.microsoft.com/office/drawing/2014/main" id="{0535CF95-D01E-F94E-A448-2040C9353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2538"/>
                <a:ext cx="528" cy="328"/>
              </a:xfrm>
              <a:prstGeom prst="rect">
                <a:avLst/>
              </a:prstGeom>
              <a:solidFill>
                <a:srgbClr val="BAD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28" name="Rectangle 27">
                <a:extLst>
                  <a:ext uri="{FF2B5EF4-FFF2-40B4-BE49-F238E27FC236}">
                    <a16:creationId xmlns:a16="http://schemas.microsoft.com/office/drawing/2014/main" id="{ED1BCBD5-A4FF-F74A-88A7-1DD2BAECA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6" y="2538"/>
                <a:ext cx="528" cy="328"/>
              </a:xfrm>
              <a:prstGeom prst="rect">
                <a:avLst/>
              </a:prstGeom>
              <a:solidFill>
                <a:srgbClr val="BAD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29" name="Rectangle 28">
                <a:extLst>
                  <a:ext uri="{FF2B5EF4-FFF2-40B4-BE49-F238E27FC236}">
                    <a16:creationId xmlns:a16="http://schemas.microsoft.com/office/drawing/2014/main" id="{B9B3272C-BB76-714F-8CC8-3AE865595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2" y="2538"/>
                <a:ext cx="528" cy="328"/>
              </a:xfrm>
              <a:prstGeom prst="rect">
                <a:avLst/>
              </a:prstGeom>
              <a:solidFill>
                <a:srgbClr val="BAD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30" name="Rectangle 29">
                <a:extLst>
                  <a:ext uri="{FF2B5EF4-FFF2-40B4-BE49-F238E27FC236}">
                    <a16:creationId xmlns:a16="http://schemas.microsoft.com/office/drawing/2014/main" id="{06105C06-F378-BF45-9AB3-81D1415AF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" y="2172"/>
                <a:ext cx="448" cy="298"/>
              </a:xfrm>
              <a:prstGeom prst="rect">
                <a:avLst/>
              </a:prstGeom>
              <a:solidFill>
                <a:srgbClr val="BADBFC"/>
              </a:solidFill>
              <a:ln w="222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31" name="Rectangle 30">
                <a:extLst>
                  <a:ext uri="{FF2B5EF4-FFF2-40B4-BE49-F238E27FC236}">
                    <a16:creationId xmlns:a16="http://schemas.microsoft.com/office/drawing/2014/main" id="{B2E726DC-788A-C340-94AB-63952D6EA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" y="2172"/>
                <a:ext cx="448" cy="298"/>
              </a:xfrm>
              <a:prstGeom prst="rect">
                <a:avLst/>
              </a:prstGeom>
              <a:solidFill>
                <a:srgbClr val="BADBFC"/>
              </a:solidFill>
              <a:ln w="222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32" name="Rectangle 31">
                <a:extLst>
                  <a:ext uri="{FF2B5EF4-FFF2-40B4-BE49-F238E27FC236}">
                    <a16:creationId xmlns:a16="http://schemas.microsoft.com/office/drawing/2014/main" id="{54E47E72-1C2B-F84A-895E-56D5AAF3E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" y="2898"/>
                <a:ext cx="2206" cy="124"/>
              </a:xfrm>
              <a:prstGeom prst="rect">
                <a:avLst/>
              </a:prstGeom>
              <a:solidFill>
                <a:srgbClr val="BAD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200">
                    <a:latin typeface="Arial" panose="020B0604020202020204" pitchFamily="34" charset="0"/>
                  </a:rPr>
                  <a:t>RED</a:t>
                </a:r>
              </a:p>
            </p:txBody>
          </p:sp>
          <p:grpSp>
            <p:nvGrpSpPr>
              <p:cNvPr id="115733" name="Group 32">
                <a:extLst>
                  <a:ext uri="{FF2B5EF4-FFF2-40B4-BE49-F238E27FC236}">
                    <a16:creationId xmlns:a16="http://schemas.microsoft.com/office/drawing/2014/main" id="{F6780E8C-35E5-FF4A-8B28-B93AA63D2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74" y="1648"/>
                <a:ext cx="364" cy="304"/>
                <a:chOff x="2240" y="1686"/>
                <a:chExt cx="448" cy="340"/>
              </a:xfrm>
            </p:grpSpPr>
            <p:sp>
              <p:nvSpPr>
                <p:cNvPr id="115754" name="AutoShape 33">
                  <a:extLst>
                    <a:ext uri="{FF2B5EF4-FFF2-40B4-BE49-F238E27FC236}">
                      <a16:creationId xmlns:a16="http://schemas.microsoft.com/office/drawing/2014/main" id="{9472E1A5-89FD-094D-8E41-BFC05C124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0" y="1686"/>
                  <a:ext cx="448" cy="3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AD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755" name="Text Box 34">
                  <a:extLst>
                    <a:ext uri="{FF2B5EF4-FFF2-40B4-BE49-F238E27FC236}">
                      <a16:creationId xmlns:a16="http://schemas.microsoft.com/office/drawing/2014/main" id="{16D7B154-C287-0B4E-B539-2F840B9B75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8" y="1720"/>
                  <a:ext cx="39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s-ES" altLang="en-US" sz="1000">
                      <a:latin typeface="Arial" panose="020B0604020202020204" pitchFamily="34" charset="0"/>
                    </a:rPr>
                    <a:t>Objeto B</a:t>
                  </a:r>
                </a:p>
              </p:txBody>
            </p:sp>
          </p:grpSp>
          <p:grpSp>
            <p:nvGrpSpPr>
              <p:cNvPr id="115734" name="Group 35">
                <a:extLst>
                  <a:ext uri="{FF2B5EF4-FFF2-40B4-BE49-F238E27FC236}">
                    <a16:creationId xmlns:a16="http://schemas.microsoft.com/office/drawing/2014/main" id="{E73224E6-C28F-2740-BDC9-EDB03C97A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4" y="1654"/>
                <a:ext cx="364" cy="304"/>
                <a:chOff x="2240" y="1686"/>
                <a:chExt cx="448" cy="340"/>
              </a:xfrm>
            </p:grpSpPr>
            <p:sp>
              <p:nvSpPr>
                <p:cNvPr id="115752" name="AutoShape 36">
                  <a:extLst>
                    <a:ext uri="{FF2B5EF4-FFF2-40B4-BE49-F238E27FC236}">
                      <a16:creationId xmlns:a16="http://schemas.microsoft.com/office/drawing/2014/main" id="{65268A5D-4CDE-CE4E-BDAA-8FE22AAA0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0" y="1686"/>
                  <a:ext cx="448" cy="3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AD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753" name="Text Box 37">
                  <a:extLst>
                    <a:ext uri="{FF2B5EF4-FFF2-40B4-BE49-F238E27FC236}">
                      <a16:creationId xmlns:a16="http://schemas.microsoft.com/office/drawing/2014/main" id="{5E53B325-62CF-0141-B412-BD9533DAB1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8" y="1720"/>
                  <a:ext cx="39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s-ES" altLang="en-US" sz="1000">
                      <a:latin typeface="Arial" panose="020B0604020202020204" pitchFamily="34" charset="0"/>
                    </a:rPr>
                    <a:t>Objeto C</a:t>
                  </a:r>
                </a:p>
              </p:txBody>
            </p:sp>
          </p:grpSp>
          <p:sp>
            <p:nvSpPr>
              <p:cNvPr id="115735" name="Rectangle 38">
                <a:extLst>
                  <a:ext uri="{FF2B5EF4-FFF2-40B4-BE49-F238E27FC236}">
                    <a16:creationId xmlns:a16="http://schemas.microsoft.com/office/drawing/2014/main" id="{9FF0E0D7-26F9-854D-B4DF-71B782017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1" y="2220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Servicios ORB</a:t>
                </a:r>
              </a:p>
            </p:txBody>
          </p:sp>
          <p:sp>
            <p:nvSpPr>
              <p:cNvPr id="115736" name="Rectangle 39">
                <a:extLst>
                  <a:ext uri="{FF2B5EF4-FFF2-40B4-BE49-F238E27FC236}">
                    <a16:creationId xmlns:a16="http://schemas.microsoft.com/office/drawing/2014/main" id="{13FE3B04-8D8C-C54D-B985-CB2A649F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2220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Servicios ORB</a:t>
                </a:r>
              </a:p>
            </p:txBody>
          </p:sp>
          <p:sp>
            <p:nvSpPr>
              <p:cNvPr id="115737" name="AutoShape 40">
                <a:extLst>
                  <a:ext uri="{FF2B5EF4-FFF2-40B4-BE49-F238E27FC236}">
                    <a16:creationId xmlns:a16="http://schemas.microsoft.com/office/drawing/2014/main" id="{4E13E844-2530-2B46-A9E9-AA7650434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2024"/>
                <a:ext cx="568" cy="124"/>
              </a:xfrm>
              <a:prstGeom prst="roundRect">
                <a:avLst>
                  <a:gd name="adj" fmla="val 16667"/>
                </a:avLst>
              </a:prstGeom>
              <a:solidFill>
                <a:srgbClr val="FFE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>
                    <a:latin typeface="Arial" panose="020B0604020202020204" pitchFamily="34" charset="0"/>
                  </a:rPr>
                  <a:t>ORB</a:t>
                </a:r>
              </a:p>
            </p:txBody>
          </p:sp>
          <p:sp>
            <p:nvSpPr>
              <p:cNvPr id="115738" name="Rectangle 41">
                <a:extLst>
                  <a:ext uri="{FF2B5EF4-FFF2-40B4-BE49-F238E27FC236}">
                    <a16:creationId xmlns:a16="http://schemas.microsoft.com/office/drawing/2014/main" id="{A37FAA7E-4D58-EE40-A2A2-9995CBBD3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2172"/>
                <a:ext cx="448" cy="298"/>
              </a:xfrm>
              <a:prstGeom prst="rect">
                <a:avLst/>
              </a:prstGeom>
              <a:solidFill>
                <a:srgbClr val="BADBFC"/>
              </a:solidFill>
              <a:ln w="222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39" name="Rectangle 42">
                <a:extLst>
                  <a:ext uri="{FF2B5EF4-FFF2-40B4-BE49-F238E27FC236}">
                    <a16:creationId xmlns:a16="http://schemas.microsoft.com/office/drawing/2014/main" id="{2B977874-002D-FB41-AEE3-92CB05EF0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6" y="2172"/>
                <a:ext cx="448" cy="298"/>
              </a:xfrm>
              <a:prstGeom prst="rect">
                <a:avLst/>
              </a:prstGeom>
              <a:solidFill>
                <a:srgbClr val="BADBFC"/>
              </a:solidFill>
              <a:ln w="222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5740" name="Rectangle 43">
                <a:extLst>
                  <a:ext uri="{FF2B5EF4-FFF2-40B4-BE49-F238E27FC236}">
                    <a16:creationId xmlns:a16="http://schemas.microsoft.com/office/drawing/2014/main" id="{7C50AC1C-5B26-BA4D-ADBE-4BCE7D996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3" y="2220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Servicios ORB</a:t>
                </a:r>
              </a:p>
            </p:txBody>
          </p:sp>
          <p:sp>
            <p:nvSpPr>
              <p:cNvPr id="115741" name="Rectangle 44">
                <a:extLst>
                  <a:ext uri="{FF2B5EF4-FFF2-40B4-BE49-F238E27FC236}">
                    <a16:creationId xmlns:a16="http://schemas.microsoft.com/office/drawing/2014/main" id="{8BFA3F22-9361-184A-B939-E3342F298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220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Servicios ORB</a:t>
                </a:r>
              </a:p>
            </p:txBody>
          </p:sp>
          <p:sp>
            <p:nvSpPr>
              <p:cNvPr id="115742" name="Rectangle 45">
                <a:extLst>
                  <a:ext uri="{FF2B5EF4-FFF2-40B4-BE49-F238E27FC236}">
                    <a16:creationId xmlns:a16="http://schemas.microsoft.com/office/drawing/2014/main" id="{870F2A39-0B94-C24D-8E3B-0E22A9D14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1" y="2586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Nodo 1</a:t>
                </a:r>
              </a:p>
            </p:txBody>
          </p:sp>
          <p:sp>
            <p:nvSpPr>
              <p:cNvPr id="115743" name="Rectangle 46">
                <a:extLst>
                  <a:ext uri="{FF2B5EF4-FFF2-40B4-BE49-F238E27FC236}">
                    <a16:creationId xmlns:a16="http://schemas.microsoft.com/office/drawing/2014/main" id="{26F86E13-D12B-6B43-A075-1C298AC95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2586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Nodo 4</a:t>
                </a:r>
              </a:p>
            </p:txBody>
          </p:sp>
          <p:sp>
            <p:nvSpPr>
              <p:cNvPr id="115744" name="Rectangle 47">
                <a:extLst>
                  <a:ext uri="{FF2B5EF4-FFF2-40B4-BE49-F238E27FC236}">
                    <a16:creationId xmlns:a16="http://schemas.microsoft.com/office/drawing/2014/main" id="{BAD38434-0E7B-5148-97F2-B22513F02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3" y="2586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Nodo 2</a:t>
                </a:r>
              </a:p>
            </p:txBody>
          </p:sp>
          <p:sp>
            <p:nvSpPr>
              <p:cNvPr id="115745" name="Rectangle 48">
                <a:extLst>
                  <a:ext uri="{FF2B5EF4-FFF2-40B4-BE49-F238E27FC236}">
                    <a16:creationId xmlns:a16="http://schemas.microsoft.com/office/drawing/2014/main" id="{27CB60AB-FDB4-3F40-8AD9-599AB39CB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586"/>
                <a:ext cx="51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latin typeface="Arial" panose="020B0604020202020204" pitchFamily="34" charset="0"/>
                  </a:rPr>
                  <a:t>Nodo 3</a:t>
                </a:r>
              </a:p>
            </p:txBody>
          </p:sp>
          <p:grpSp>
            <p:nvGrpSpPr>
              <p:cNvPr id="115746" name="Group 49">
                <a:extLst>
                  <a:ext uri="{FF2B5EF4-FFF2-40B4-BE49-F238E27FC236}">
                    <a16:creationId xmlns:a16="http://schemas.microsoft.com/office/drawing/2014/main" id="{652EA764-289B-2342-A128-4A7EE7B153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0" y="1648"/>
                <a:ext cx="364" cy="304"/>
                <a:chOff x="2240" y="1686"/>
                <a:chExt cx="448" cy="340"/>
              </a:xfrm>
            </p:grpSpPr>
            <p:sp>
              <p:nvSpPr>
                <p:cNvPr id="115750" name="AutoShape 50">
                  <a:extLst>
                    <a:ext uri="{FF2B5EF4-FFF2-40B4-BE49-F238E27FC236}">
                      <a16:creationId xmlns:a16="http://schemas.microsoft.com/office/drawing/2014/main" id="{B18A6944-6968-B14A-ABDF-E3BE98768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0" y="1686"/>
                  <a:ext cx="448" cy="3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AD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751" name="Text Box 51">
                  <a:extLst>
                    <a:ext uri="{FF2B5EF4-FFF2-40B4-BE49-F238E27FC236}">
                      <a16:creationId xmlns:a16="http://schemas.microsoft.com/office/drawing/2014/main" id="{66F8D393-A8E6-5846-B158-3C3BF9B483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8" y="1720"/>
                  <a:ext cx="39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s-ES" altLang="en-US" sz="1000">
                      <a:latin typeface="Arial" panose="020B0604020202020204" pitchFamily="34" charset="0"/>
                    </a:rPr>
                    <a:t>Objeto D</a:t>
                  </a:r>
                </a:p>
              </p:txBody>
            </p:sp>
          </p:grpSp>
          <p:grpSp>
            <p:nvGrpSpPr>
              <p:cNvPr id="115747" name="Group 52">
                <a:extLst>
                  <a:ext uri="{FF2B5EF4-FFF2-40B4-BE49-F238E27FC236}">
                    <a16:creationId xmlns:a16="http://schemas.microsoft.com/office/drawing/2014/main" id="{B2F52973-EFCC-2F41-8FBB-FEDA21E1DB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" y="1654"/>
                <a:ext cx="364" cy="304"/>
                <a:chOff x="2240" y="1686"/>
                <a:chExt cx="448" cy="340"/>
              </a:xfrm>
            </p:grpSpPr>
            <p:sp>
              <p:nvSpPr>
                <p:cNvPr id="115748" name="AutoShape 53">
                  <a:extLst>
                    <a:ext uri="{FF2B5EF4-FFF2-40B4-BE49-F238E27FC236}">
                      <a16:creationId xmlns:a16="http://schemas.microsoft.com/office/drawing/2014/main" id="{96F6E064-FE8C-E847-B666-E839BB74D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0" y="1686"/>
                  <a:ext cx="448" cy="34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AD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749" name="Text Box 54">
                  <a:extLst>
                    <a:ext uri="{FF2B5EF4-FFF2-40B4-BE49-F238E27FC236}">
                      <a16:creationId xmlns:a16="http://schemas.microsoft.com/office/drawing/2014/main" id="{96F0D0DA-1B8B-1447-93B5-5582FA2BC8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8" y="1720"/>
                  <a:ext cx="39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s-ES" altLang="en-US" sz="1000">
                      <a:latin typeface="Arial" panose="020B0604020202020204" pitchFamily="34" charset="0"/>
                    </a:rPr>
                    <a:t>Objeto E</a:t>
                  </a:r>
                </a:p>
              </p:txBody>
            </p:sp>
          </p:grpSp>
        </p:grpSp>
        <p:sp>
          <p:nvSpPr>
            <p:cNvPr id="115722" name="Text Box 55">
              <a:extLst>
                <a:ext uri="{FF2B5EF4-FFF2-40B4-BE49-F238E27FC236}">
                  <a16:creationId xmlns:a16="http://schemas.microsoft.com/office/drawing/2014/main" id="{4A85CCB0-6153-CE4A-93B6-5BCDB1E2F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3135"/>
              <a:ext cx="27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Paradigma de objetos remotos</a:t>
              </a:r>
            </a:p>
          </p:txBody>
        </p:sp>
      </p:grpSp>
      <p:pic>
        <p:nvPicPr>
          <p:cNvPr id="1856570" name="Picture 58" descr="capture-5">
            <a:extLst>
              <a:ext uri="{FF2B5EF4-FFF2-40B4-BE49-F238E27FC236}">
                <a16:creationId xmlns:a16="http://schemas.microsoft.com/office/drawing/2014/main" id="{0DFB939D-8989-F64F-87D1-AAD3E5C4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5876925"/>
            <a:ext cx="482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6571" name="Picture 59" descr="capture-4">
            <a:extLst>
              <a:ext uri="{FF2B5EF4-FFF2-40B4-BE49-F238E27FC236}">
                <a16:creationId xmlns:a16="http://schemas.microsoft.com/office/drawing/2014/main" id="{41A49A44-2051-344A-9E74-FB5EFCC7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5938838"/>
            <a:ext cx="7048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65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65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6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6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65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6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6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56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56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56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6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56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56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56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56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56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56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56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56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56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56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56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56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6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6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6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56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56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56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856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6514" grpId="0"/>
      <p:bldP spid="1856515" grpId="0" autoUpdateAnimBg="0"/>
      <p:bldP spid="1856521" grpId="0" build="p" autoUpdateAnimBg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>
            <a:extLst>
              <a:ext uri="{FF2B5EF4-FFF2-40B4-BE49-F238E27FC236}">
                <a16:creationId xmlns:a16="http://schemas.microsoft.com/office/drawing/2014/main" id="{27549E2C-7C04-2540-9732-849C413C5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54467" name="Text Box 3">
            <a:extLst>
              <a:ext uri="{FF2B5EF4-FFF2-40B4-BE49-F238E27FC236}">
                <a16:creationId xmlns:a16="http://schemas.microsoft.com/office/drawing/2014/main" id="{EECDC0F4-11DC-D242-A076-AA15BCB6CDF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servicios web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17764" name="Group 4">
            <a:extLst>
              <a:ext uri="{FF2B5EF4-FFF2-40B4-BE49-F238E27FC236}">
                <a16:creationId xmlns:a16="http://schemas.microsoft.com/office/drawing/2014/main" id="{304AB992-BD0A-8C4E-8AEF-F68971CE7DD7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4188" cy="619125"/>
            <a:chOff x="34" y="792"/>
            <a:chExt cx="1105" cy="390"/>
          </a:xfrm>
        </p:grpSpPr>
        <p:grpSp>
          <p:nvGrpSpPr>
            <p:cNvPr id="117811" name="Group 5">
              <a:extLst>
                <a:ext uri="{FF2B5EF4-FFF2-40B4-BE49-F238E27FC236}">
                  <a16:creationId xmlns:a16="http://schemas.microsoft.com/office/drawing/2014/main" id="{D5508C3C-D3F6-054E-AD8D-982F7E9D7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990"/>
              <a:ext cx="1056" cy="192"/>
              <a:chOff x="82" y="724"/>
              <a:chExt cx="1056" cy="192"/>
            </a:xfrm>
          </p:grpSpPr>
          <p:sp>
            <p:nvSpPr>
              <p:cNvPr id="117813" name="AutoShape 6">
                <a:extLst>
                  <a:ext uri="{FF2B5EF4-FFF2-40B4-BE49-F238E27FC236}">
                    <a16:creationId xmlns:a16="http://schemas.microsoft.com/office/drawing/2014/main" id="{0C046987-68B9-D648-B956-9FEC6C181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752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7814" name="Text Box 7">
                <a:extLst>
                  <a:ext uri="{FF2B5EF4-FFF2-40B4-BE49-F238E27FC236}">
                    <a16:creationId xmlns:a16="http://schemas.microsoft.com/office/drawing/2014/main" id="{953EE10F-6767-3A46-84CD-400409D85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" y="724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17812" name="Freeform 8">
              <a:extLst>
                <a:ext uri="{FF2B5EF4-FFF2-40B4-BE49-F238E27FC236}">
                  <a16:creationId xmlns:a16="http://schemas.microsoft.com/office/drawing/2014/main" id="{591530CC-F83D-A24C-9C5B-19250D91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09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54473" name="Rectangle 9">
            <a:extLst>
              <a:ext uri="{FF2B5EF4-FFF2-40B4-BE49-F238E27FC236}">
                <a16:creationId xmlns:a16="http://schemas.microsoft.com/office/drawing/2014/main" id="{FBE4560C-3A1A-D44D-86EB-031F421E5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_tradnl" altLang="en-US" sz="3000">
                <a:sym typeface="Wingdings" pitchFamily="2" charset="2"/>
              </a:rPr>
              <a:t>Abstracción del acceso a objetos heterogéneos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000">
                <a:sym typeface="Wingdings" pitchFamily="2" charset="2"/>
              </a:rPr>
              <a:t>XML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000">
                <a:sym typeface="Wingdings" pitchFamily="2" charset="2"/>
              </a:rPr>
              <a:t>Componentes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SOAP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WSDL</a:t>
            </a:r>
          </a:p>
          <a:p>
            <a:pPr lvl="1" eaLnBrk="1" hangingPunct="1"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UDDI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000">
                <a:sym typeface="Wingdings" pitchFamily="2" charset="2"/>
              </a:rPr>
              <a:t>Ejemplos: J2EE, .NET, cSOAP</a:t>
            </a:r>
          </a:p>
          <a:p>
            <a:pPr eaLnBrk="1" hangingPunct="1">
              <a:spcAft>
                <a:spcPct val="30000"/>
              </a:spcAft>
            </a:pPr>
            <a:r>
              <a:rPr lang="es-ES_tradnl" altLang="en-US" sz="3000">
                <a:sym typeface="Wingdings" pitchFamily="2" charset="2"/>
              </a:rPr>
              <a:t>Actualmente  WS-*</a:t>
            </a:r>
          </a:p>
        </p:txBody>
      </p:sp>
      <p:grpSp>
        <p:nvGrpSpPr>
          <p:cNvPr id="4" name="Group 203">
            <a:extLst>
              <a:ext uri="{FF2B5EF4-FFF2-40B4-BE49-F238E27FC236}">
                <a16:creationId xmlns:a16="http://schemas.microsoft.com/office/drawing/2014/main" id="{B71D99C6-330F-994B-BB91-0F2BE620CAD1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1579563"/>
            <a:ext cx="7483475" cy="5368925"/>
            <a:chOff x="692" y="308"/>
            <a:chExt cx="4714" cy="3382"/>
          </a:xfrm>
        </p:grpSpPr>
        <p:grpSp>
          <p:nvGrpSpPr>
            <p:cNvPr id="117767" name="Group 204">
              <a:extLst>
                <a:ext uri="{FF2B5EF4-FFF2-40B4-BE49-F238E27FC236}">
                  <a16:creationId xmlns:a16="http://schemas.microsoft.com/office/drawing/2014/main" id="{BD078312-8540-794D-B981-91AFC4163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" y="308"/>
              <a:ext cx="4714" cy="3382"/>
              <a:chOff x="286" y="438"/>
              <a:chExt cx="5474" cy="3882"/>
            </a:xfrm>
          </p:grpSpPr>
          <p:grpSp>
            <p:nvGrpSpPr>
              <p:cNvPr id="117803" name="Group 205">
                <a:extLst>
                  <a:ext uri="{FF2B5EF4-FFF2-40B4-BE49-F238E27FC236}">
                    <a16:creationId xmlns:a16="http://schemas.microsoft.com/office/drawing/2014/main" id="{9F394235-F638-1F48-A5C7-F59695B51D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" y="438"/>
                <a:ext cx="5474" cy="3882"/>
                <a:chOff x="582" y="990"/>
                <a:chExt cx="4631" cy="2975"/>
              </a:xfrm>
            </p:grpSpPr>
            <p:grpSp>
              <p:nvGrpSpPr>
                <p:cNvPr id="117805" name="Group 206">
                  <a:extLst>
                    <a:ext uri="{FF2B5EF4-FFF2-40B4-BE49-F238E27FC236}">
                      <a16:creationId xmlns:a16="http://schemas.microsoft.com/office/drawing/2014/main" id="{2842426D-9DA0-D642-8906-8C9FB5B9B3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4" y="990"/>
                  <a:ext cx="4288" cy="2975"/>
                  <a:chOff x="358" y="94"/>
                  <a:chExt cx="5089" cy="4021"/>
                </a:xfrm>
              </p:grpSpPr>
              <p:sp>
                <p:nvSpPr>
                  <p:cNvPr id="117809" name="Rectangle 207">
                    <a:extLst>
                      <a:ext uri="{FF2B5EF4-FFF2-40B4-BE49-F238E27FC236}">
                        <a16:creationId xmlns:a16="http://schemas.microsoft.com/office/drawing/2014/main" id="{6F353ADF-FBFE-FA4C-BB03-E26B7913E4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58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810" name="Rectangle 208">
                    <a:extLst>
                      <a:ext uri="{FF2B5EF4-FFF2-40B4-BE49-F238E27FC236}">
                        <a16:creationId xmlns:a16="http://schemas.microsoft.com/office/drawing/2014/main" id="{8463DE58-E8BD-3B47-A932-338C9A8E62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17" y="94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7806" name="Group 209">
                  <a:extLst>
                    <a:ext uri="{FF2B5EF4-FFF2-40B4-BE49-F238E27FC236}">
                      <a16:creationId xmlns:a16="http://schemas.microsoft.com/office/drawing/2014/main" id="{C1A357FF-AD6D-034E-B17D-6C43A292FE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1542" y="162"/>
                  <a:ext cx="2711" cy="4631"/>
                  <a:chOff x="550" y="230"/>
                  <a:chExt cx="5089" cy="4021"/>
                </a:xfrm>
              </p:grpSpPr>
              <p:sp>
                <p:nvSpPr>
                  <p:cNvPr id="117807" name="Rectangle 210">
                    <a:extLst>
                      <a:ext uri="{FF2B5EF4-FFF2-40B4-BE49-F238E27FC236}">
                        <a16:creationId xmlns:a16="http://schemas.microsoft.com/office/drawing/2014/main" id="{1099A53F-5EAB-1149-89BB-74449A8C92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0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808" name="Rectangle 211">
                    <a:extLst>
                      <a:ext uri="{FF2B5EF4-FFF2-40B4-BE49-F238E27FC236}">
                        <a16:creationId xmlns:a16="http://schemas.microsoft.com/office/drawing/2014/main" id="{00FCF819-C991-8045-ABCD-F0F8551DF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609" y="230"/>
                    <a:ext cx="30" cy="4021"/>
                  </a:xfrm>
                  <a:prstGeom prst="rect">
                    <a:avLst/>
                  </a:prstGeom>
                  <a:solidFill>
                    <a:srgbClr val="99CCFF">
                      <a:alpha val="47058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Blip>
                        <a:blip r:embed="rId4"/>
                      </a:buBlip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 Narrow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s-ES" altLang="en-US" sz="14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17804" name="Rectangle 212">
                <a:extLst>
                  <a:ext uri="{FF2B5EF4-FFF2-40B4-BE49-F238E27FC236}">
                    <a16:creationId xmlns:a16="http://schemas.microsoft.com/office/drawing/2014/main" id="{86886C88-222F-284E-B6CB-2FAA821B1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" y="630"/>
                <a:ext cx="5017" cy="3498"/>
              </a:xfrm>
              <a:prstGeom prst="rect">
                <a:avLst/>
              </a:prstGeom>
              <a:solidFill>
                <a:srgbClr val="FFFFFF">
                  <a:alpha val="9686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768" name="Rectangle 213">
              <a:extLst>
                <a:ext uri="{FF2B5EF4-FFF2-40B4-BE49-F238E27FC236}">
                  <a16:creationId xmlns:a16="http://schemas.microsoft.com/office/drawing/2014/main" id="{AAEEC1C8-02AD-894A-AB7E-5DB53D6C9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1630"/>
              <a:ext cx="519" cy="322"/>
            </a:xfrm>
            <a:prstGeom prst="rect">
              <a:avLst/>
            </a:prstGeom>
            <a:solidFill>
              <a:srgbClr val="FFEA91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Cliente</a:t>
              </a:r>
              <a:endParaRPr lang="es-ES" altLang="en-US" b="0">
                <a:latin typeface="Arial Narrow" panose="020B0604020202020204" pitchFamily="34" charset="0"/>
              </a:endParaRPr>
            </a:p>
          </p:txBody>
        </p:sp>
        <p:grpSp>
          <p:nvGrpSpPr>
            <p:cNvPr id="117769" name="Group 214">
              <a:extLst>
                <a:ext uri="{FF2B5EF4-FFF2-40B4-BE49-F238E27FC236}">
                  <a16:creationId xmlns:a16="http://schemas.microsoft.com/office/drawing/2014/main" id="{83CF25E0-88FB-4E46-AAB8-8A6FC03B4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2" y="665"/>
              <a:ext cx="910" cy="701"/>
              <a:chOff x="3942" y="737"/>
              <a:chExt cx="910" cy="701"/>
            </a:xfrm>
          </p:grpSpPr>
          <p:grpSp>
            <p:nvGrpSpPr>
              <p:cNvPr id="117796" name="Group 215">
                <a:extLst>
                  <a:ext uri="{FF2B5EF4-FFF2-40B4-BE49-F238E27FC236}">
                    <a16:creationId xmlns:a16="http://schemas.microsoft.com/office/drawing/2014/main" id="{588D4500-2AD7-0B43-A9CC-E8E3915DA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2" y="737"/>
                <a:ext cx="859" cy="531"/>
                <a:chOff x="6883" y="13215"/>
                <a:chExt cx="1336" cy="830"/>
              </a:xfrm>
            </p:grpSpPr>
            <p:sp>
              <p:nvSpPr>
                <p:cNvPr id="117798" name="Oval 216">
                  <a:extLst>
                    <a:ext uri="{FF2B5EF4-FFF2-40B4-BE49-F238E27FC236}">
                      <a16:creationId xmlns:a16="http://schemas.microsoft.com/office/drawing/2014/main" id="{A1E2B2BA-7A7C-1A4E-93BD-AA7583B76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33" y="13215"/>
                  <a:ext cx="886" cy="830"/>
                </a:xfrm>
                <a:prstGeom prst="ellipse">
                  <a:avLst/>
                </a:prstGeom>
                <a:solidFill>
                  <a:srgbClr val="66CCFF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99" name="AutoShape 217">
                  <a:extLst>
                    <a:ext uri="{FF2B5EF4-FFF2-40B4-BE49-F238E27FC236}">
                      <a16:creationId xmlns:a16="http://schemas.microsoft.com/office/drawing/2014/main" id="{7377DDA7-C1BC-734C-84E3-134937A43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2" y="13535"/>
                  <a:ext cx="596" cy="4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800" name="Line 218">
                  <a:extLst>
                    <a:ext uri="{FF2B5EF4-FFF2-40B4-BE49-F238E27FC236}">
                      <a16:creationId xmlns:a16="http://schemas.microsoft.com/office/drawing/2014/main" id="{169436DF-CE31-344E-83CC-300394AA06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22" y="13775"/>
                  <a:ext cx="3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ES"/>
                </a:p>
              </p:txBody>
            </p:sp>
            <p:sp>
              <p:nvSpPr>
                <p:cNvPr id="117801" name="Oval 219">
                  <a:extLst>
                    <a:ext uri="{FF2B5EF4-FFF2-40B4-BE49-F238E27FC236}">
                      <a16:creationId xmlns:a16="http://schemas.microsoft.com/office/drawing/2014/main" id="{C6141A10-6A77-C447-AD49-8A5911A59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3" y="13695"/>
                  <a:ext cx="160" cy="1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802" name="Text Box 220">
                  <a:extLst>
                    <a:ext uri="{FF2B5EF4-FFF2-40B4-BE49-F238E27FC236}">
                      <a16:creationId xmlns:a16="http://schemas.microsoft.com/office/drawing/2014/main" id="{9FCF359D-9874-444D-B498-A5B8DED0FA8A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7147" y="13561"/>
                  <a:ext cx="810" cy="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1689" tIns="35845" rIns="71689" bIns="35845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" altLang="en-US" sz="1000" b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Interfaz</a:t>
                  </a:r>
                  <a:endParaRPr lang="es-ES" altLang="en-US" b="0">
                    <a:latin typeface="Arial Narrow" panose="020B0604020202020204" pitchFamily="34" charset="0"/>
                  </a:endParaRPr>
                </a:p>
              </p:txBody>
            </p:sp>
          </p:grpSp>
          <p:sp>
            <p:nvSpPr>
              <p:cNvPr id="117797" name="Text Box 221">
                <a:extLst>
                  <a:ext uri="{FF2B5EF4-FFF2-40B4-BE49-F238E27FC236}">
                    <a16:creationId xmlns:a16="http://schemas.microsoft.com/office/drawing/2014/main" id="{9DD23974-E4F2-CE43-ABBD-AEACDA309A6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207" y="1278"/>
                <a:ext cx="64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1689" tIns="35845" rIns="71689" bIns="35845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Servicio Web</a:t>
                </a:r>
                <a:endParaRPr lang="es-ES" altLang="en-US" b="0">
                  <a:latin typeface="Arial Narrow" panose="020B0604020202020204" pitchFamily="34" charset="0"/>
                </a:endParaRPr>
              </a:p>
            </p:txBody>
          </p:sp>
        </p:grpSp>
        <p:grpSp>
          <p:nvGrpSpPr>
            <p:cNvPr id="117770" name="Group 222">
              <a:extLst>
                <a:ext uri="{FF2B5EF4-FFF2-40B4-BE49-F238E27FC236}">
                  <a16:creationId xmlns:a16="http://schemas.microsoft.com/office/drawing/2014/main" id="{775C07C0-629B-5346-87AC-19ECC752F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7" y="1361"/>
              <a:ext cx="1376" cy="938"/>
              <a:chOff x="2480" y="1192"/>
              <a:chExt cx="1234" cy="858"/>
            </a:xfrm>
          </p:grpSpPr>
          <p:grpSp>
            <p:nvGrpSpPr>
              <p:cNvPr id="117791" name="Group 223">
                <a:extLst>
                  <a:ext uri="{FF2B5EF4-FFF2-40B4-BE49-F238E27FC236}">
                    <a16:creationId xmlns:a16="http://schemas.microsoft.com/office/drawing/2014/main" id="{E3011A36-D8C5-8B43-A90B-0E4D85825D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0" y="1192"/>
                <a:ext cx="1234" cy="858"/>
                <a:chOff x="2735" y="2673"/>
                <a:chExt cx="508" cy="377"/>
              </a:xfrm>
            </p:grpSpPr>
            <p:sp>
              <p:nvSpPr>
                <p:cNvPr id="117794" name="Freeform 224">
                  <a:extLst>
                    <a:ext uri="{FF2B5EF4-FFF2-40B4-BE49-F238E27FC236}">
                      <a16:creationId xmlns:a16="http://schemas.microsoft.com/office/drawing/2014/main" id="{55D32561-877A-AE43-A40B-ABE71EEE4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737" y="2680"/>
                  <a:ext cx="503" cy="366"/>
                </a:xfrm>
                <a:custGeom>
                  <a:avLst/>
                  <a:gdLst>
                    <a:gd name="T0" fmla="*/ 0 w 2613"/>
                    <a:gd name="T1" fmla="*/ 0 h 1713"/>
                    <a:gd name="T2" fmla="*/ 0 w 2613"/>
                    <a:gd name="T3" fmla="*/ 0 h 1713"/>
                    <a:gd name="T4" fmla="*/ 0 w 2613"/>
                    <a:gd name="T5" fmla="*/ 0 h 1713"/>
                    <a:gd name="T6" fmla="*/ 0 w 2613"/>
                    <a:gd name="T7" fmla="*/ 0 h 1713"/>
                    <a:gd name="T8" fmla="*/ 0 w 2613"/>
                    <a:gd name="T9" fmla="*/ 0 h 1713"/>
                    <a:gd name="T10" fmla="*/ 0 w 2613"/>
                    <a:gd name="T11" fmla="*/ 0 h 1713"/>
                    <a:gd name="T12" fmla="*/ 0 w 2613"/>
                    <a:gd name="T13" fmla="*/ 0 h 1713"/>
                    <a:gd name="T14" fmla="*/ 0 w 2613"/>
                    <a:gd name="T15" fmla="*/ 0 h 1713"/>
                    <a:gd name="T16" fmla="*/ 0 w 2613"/>
                    <a:gd name="T17" fmla="*/ 0 h 1713"/>
                    <a:gd name="T18" fmla="*/ 0 w 2613"/>
                    <a:gd name="T19" fmla="*/ 0 h 1713"/>
                    <a:gd name="T20" fmla="*/ 0 w 2613"/>
                    <a:gd name="T21" fmla="*/ 0 h 1713"/>
                    <a:gd name="T22" fmla="*/ 0 w 2613"/>
                    <a:gd name="T23" fmla="*/ 0 h 1713"/>
                    <a:gd name="T24" fmla="*/ 0 w 2613"/>
                    <a:gd name="T25" fmla="*/ 0 h 1713"/>
                    <a:gd name="T26" fmla="*/ 0 w 2613"/>
                    <a:gd name="T27" fmla="*/ 0 h 1713"/>
                    <a:gd name="T28" fmla="*/ 0 w 2613"/>
                    <a:gd name="T29" fmla="*/ 0 h 1713"/>
                    <a:gd name="T30" fmla="*/ 0 w 2613"/>
                    <a:gd name="T31" fmla="*/ 0 h 1713"/>
                    <a:gd name="T32" fmla="*/ 0 w 2613"/>
                    <a:gd name="T33" fmla="*/ 0 h 1713"/>
                    <a:gd name="T34" fmla="*/ 0 w 2613"/>
                    <a:gd name="T35" fmla="*/ 0 h 1713"/>
                    <a:gd name="T36" fmla="*/ 0 w 2613"/>
                    <a:gd name="T37" fmla="*/ 0 h 1713"/>
                    <a:gd name="T38" fmla="*/ 0 w 2613"/>
                    <a:gd name="T39" fmla="*/ 0 h 1713"/>
                    <a:gd name="T40" fmla="*/ 0 w 2613"/>
                    <a:gd name="T41" fmla="*/ 0 h 1713"/>
                    <a:gd name="T42" fmla="*/ 0 w 2613"/>
                    <a:gd name="T43" fmla="*/ 0 h 1713"/>
                    <a:gd name="T44" fmla="*/ 0 w 2613"/>
                    <a:gd name="T45" fmla="*/ 0 h 1713"/>
                    <a:gd name="T46" fmla="*/ 0 w 2613"/>
                    <a:gd name="T47" fmla="*/ 0 h 1713"/>
                    <a:gd name="T48" fmla="*/ 0 w 2613"/>
                    <a:gd name="T49" fmla="*/ 0 h 1713"/>
                    <a:gd name="T50" fmla="*/ 0 w 2613"/>
                    <a:gd name="T51" fmla="*/ 0 h 1713"/>
                    <a:gd name="T52" fmla="*/ 0 w 2613"/>
                    <a:gd name="T53" fmla="*/ 0 h 1713"/>
                    <a:gd name="T54" fmla="*/ 0 w 2613"/>
                    <a:gd name="T55" fmla="*/ 0 h 1713"/>
                    <a:gd name="T56" fmla="*/ 0 w 2613"/>
                    <a:gd name="T57" fmla="*/ 0 h 1713"/>
                    <a:gd name="T58" fmla="*/ 0 w 2613"/>
                    <a:gd name="T59" fmla="*/ 0 h 1713"/>
                    <a:gd name="T60" fmla="*/ 0 w 2613"/>
                    <a:gd name="T61" fmla="*/ 0 h 1713"/>
                    <a:gd name="T62" fmla="*/ 0 w 2613"/>
                    <a:gd name="T63" fmla="*/ 0 h 1713"/>
                    <a:gd name="T64" fmla="*/ 0 w 2613"/>
                    <a:gd name="T65" fmla="*/ 0 h 1713"/>
                    <a:gd name="T66" fmla="*/ 0 w 2613"/>
                    <a:gd name="T67" fmla="*/ 0 h 1713"/>
                    <a:gd name="T68" fmla="*/ 0 w 2613"/>
                    <a:gd name="T69" fmla="*/ 0 h 1713"/>
                    <a:gd name="T70" fmla="*/ 0 w 2613"/>
                    <a:gd name="T71" fmla="*/ 0 h 1713"/>
                    <a:gd name="T72" fmla="*/ 0 w 2613"/>
                    <a:gd name="T73" fmla="*/ 0 h 1713"/>
                    <a:gd name="T74" fmla="*/ 0 w 2613"/>
                    <a:gd name="T75" fmla="*/ 0 h 1713"/>
                    <a:gd name="T76" fmla="*/ 0 w 2613"/>
                    <a:gd name="T77" fmla="*/ 0 h 1713"/>
                    <a:gd name="T78" fmla="*/ 0 w 2613"/>
                    <a:gd name="T79" fmla="*/ 0 h 1713"/>
                    <a:gd name="T80" fmla="*/ 0 w 2613"/>
                    <a:gd name="T81" fmla="*/ 0 h 1713"/>
                    <a:gd name="T82" fmla="*/ 0 w 2613"/>
                    <a:gd name="T83" fmla="*/ 0 h 1713"/>
                    <a:gd name="T84" fmla="*/ 0 w 2613"/>
                    <a:gd name="T85" fmla="*/ 0 h 1713"/>
                    <a:gd name="T86" fmla="*/ 0 w 2613"/>
                    <a:gd name="T87" fmla="*/ 0 h 1713"/>
                    <a:gd name="T88" fmla="*/ 0 w 2613"/>
                    <a:gd name="T89" fmla="*/ 0 h 1713"/>
                    <a:gd name="T90" fmla="*/ 0 w 2613"/>
                    <a:gd name="T91" fmla="*/ 0 h 1713"/>
                    <a:gd name="T92" fmla="*/ 0 w 2613"/>
                    <a:gd name="T93" fmla="*/ 0 h 1713"/>
                    <a:gd name="T94" fmla="*/ 0 w 2613"/>
                    <a:gd name="T95" fmla="*/ 0 h 1713"/>
                    <a:gd name="T96" fmla="*/ 0 w 2613"/>
                    <a:gd name="T97" fmla="*/ 0 h 1713"/>
                    <a:gd name="T98" fmla="*/ 0 w 2613"/>
                    <a:gd name="T99" fmla="*/ 0 h 1713"/>
                    <a:gd name="T100" fmla="*/ 0 w 2613"/>
                    <a:gd name="T101" fmla="*/ 0 h 1713"/>
                    <a:gd name="T102" fmla="*/ 0 w 2613"/>
                    <a:gd name="T103" fmla="*/ 0 h 1713"/>
                    <a:gd name="T104" fmla="*/ 0 w 2613"/>
                    <a:gd name="T105" fmla="*/ 0 h 1713"/>
                    <a:gd name="T106" fmla="*/ 0 w 2613"/>
                    <a:gd name="T107" fmla="*/ 0 h 1713"/>
                    <a:gd name="T108" fmla="*/ 0 w 2613"/>
                    <a:gd name="T109" fmla="*/ 0 h 1713"/>
                    <a:gd name="T110" fmla="*/ 0 w 2613"/>
                    <a:gd name="T111" fmla="*/ 0 h 1713"/>
                    <a:gd name="T112" fmla="*/ 0 w 2613"/>
                    <a:gd name="T113" fmla="*/ 0 h 1713"/>
                    <a:gd name="T114" fmla="*/ 0 w 2613"/>
                    <a:gd name="T115" fmla="*/ 0 h 1713"/>
                    <a:gd name="T116" fmla="*/ 0 w 2613"/>
                    <a:gd name="T117" fmla="*/ 0 h 1713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613"/>
                    <a:gd name="T178" fmla="*/ 0 h 1713"/>
                    <a:gd name="T179" fmla="*/ 2613 w 2613"/>
                    <a:gd name="T180" fmla="*/ 1713 h 1713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613" h="1713">
                      <a:moveTo>
                        <a:pt x="99" y="852"/>
                      </a:moveTo>
                      <a:lnTo>
                        <a:pt x="69" y="810"/>
                      </a:lnTo>
                      <a:lnTo>
                        <a:pt x="27" y="741"/>
                      </a:lnTo>
                      <a:lnTo>
                        <a:pt x="9" y="672"/>
                      </a:lnTo>
                      <a:lnTo>
                        <a:pt x="3" y="606"/>
                      </a:lnTo>
                      <a:lnTo>
                        <a:pt x="18" y="528"/>
                      </a:lnTo>
                      <a:lnTo>
                        <a:pt x="54" y="465"/>
                      </a:lnTo>
                      <a:lnTo>
                        <a:pt x="108" y="420"/>
                      </a:lnTo>
                      <a:lnTo>
                        <a:pt x="168" y="393"/>
                      </a:lnTo>
                      <a:lnTo>
                        <a:pt x="228" y="381"/>
                      </a:lnTo>
                      <a:lnTo>
                        <a:pt x="288" y="378"/>
                      </a:lnTo>
                      <a:lnTo>
                        <a:pt x="357" y="390"/>
                      </a:lnTo>
                      <a:lnTo>
                        <a:pt x="393" y="393"/>
                      </a:lnTo>
                      <a:lnTo>
                        <a:pt x="399" y="345"/>
                      </a:lnTo>
                      <a:lnTo>
                        <a:pt x="423" y="276"/>
                      </a:lnTo>
                      <a:lnTo>
                        <a:pt x="459" y="222"/>
                      </a:lnTo>
                      <a:lnTo>
                        <a:pt x="534" y="153"/>
                      </a:lnTo>
                      <a:lnTo>
                        <a:pt x="615" y="117"/>
                      </a:lnTo>
                      <a:lnTo>
                        <a:pt x="684" y="90"/>
                      </a:lnTo>
                      <a:lnTo>
                        <a:pt x="765" y="84"/>
                      </a:lnTo>
                      <a:lnTo>
                        <a:pt x="852" y="93"/>
                      </a:lnTo>
                      <a:lnTo>
                        <a:pt x="912" y="114"/>
                      </a:lnTo>
                      <a:lnTo>
                        <a:pt x="957" y="141"/>
                      </a:lnTo>
                      <a:lnTo>
                        <a:pt x="993" y="165"/>
                      </a:lnTo>
                      <a:lnTo>
                        <a:pt x="1032" y="114"/>
                      </a:lnTo>
                      <a:lnTo>
                        <a:pt x="1107" y="54"/>
                      </a:lnTo>
                      <a:lnTo>
                        <a:pt x="1179" y="21"/>
                      </a:lnTo>
                      <a:lnTo>
                        <a:pt x="1251" y="3"/>
                      </a:lnTo>
                      <a:lnTo>
                        <a:pt x="1305" y="0"/>
                      </a:lnTo>
                      <a:lnTo>
                        <a:pt x="1344" y="3"/>
                      </a:lnTo>
                      <a:lnTo>
                        <a:pt x="1389" y="9"/>
                      </a:lnTo>
                      <a:lnTo>
                        <a:pt x="1428" y="18"/>
                      </a:lnTo>
                      <a:lnTo>
                        <a:pt x="1485" y="42"/>
                      </a:lnTo>
                      <a:lnTo>
                        <a:pt x="1521" y="57"/>
                      </a:lnTo>
                      <a:lnTo>
                        <a:pt x="1566" y="96"/>
                      </a:lnTo>
                      <a:lnTo>
                        <a:pt x="1608" y="144"/>
                      </a:lnTo>
                      <a:lnTo>
                        <a:pt x="1623" y="165"/>
                      </a:lnTo>
                      <a:lnTo>
                        <a:pt x="1695" y="120"/>
                      </a:lnTo>
                      <a:lnTo>
                        <a:pt x="1770" y="93"/>
                      </a:lnTo>
                      <a:lnTo>
                        <a:pt x="1845" y="87"/>
                      </a:lnTo>
                      <a:lnTo>
                        <a:pt x="1950" y="99"/>
                      </a:lnTo>
                      <a:lnTo>
                        <a:pt x="2034" y="135"/>
                      </a:lnTo>
                      <a:lnTo>
                        <a:pt x="2106" y="183"/>
                      </a:lnTo>
                      <a:lnTo>
                        <a:pt x="2172" y="249"/>
                      </a:lnTo>
                      <a:lnTo>
                        <a:pt x="2208" y="315"/>
                      </a:lnTo>
                      <a:lnTo>
                        <a:pt x="2229" y="366"/>
                      </a:lnTo>
                      <a:lnTo>
                        <a:pt x="2232" y="405"/>
                      </a:lnTo>
                      <a:lnTo>
                        <a:pt x="2265" y="393"/>
                      </a:lnTo>
                      <a:lnTo>
                        <a:pt x="2313" y="384"/>
                      </a:lnTo>
                      <a:lnTo>
                        <a:pt x="2409" y="387"/>
                      </a:lnTo>
                      <a:lnTo>
                        <a:pt x="2484" y="411"/>
                      </a:lnTo>
                      <a:lnTo>
                        <a:pt x="2568" y="471"/>
                      </a:lnTo>
                      <a:lnTo>
                        <a:pt x="2601" y="531"/>
                      </a:lnTo>
                      <a:lnTo>
                        <a:pt x="2613" y="594"/>
                      </a:lnTo>
                      <a:lnTo>
                        <a:pt x="2601" y="693"/>
                      </a:lnTo>
                      <a:lnTo>
                        <a:pt x="2574" y="765"/>
                      </a:lnTo>
                      <a:lnTo>
                        <a:pt x="2544" y="813"/>
                      </a:lnTo>
                      <a:lnTo>
                        <a:pt x="2520" y="846"/>
                      </a:lnTo>
                      <a:lnTo>
                        <a:pt x="2502" y="855"/>
                      </a:lnTo>
                      <a:lnTo>
                        <a:pt x="2535" y="897"/>
                      </a:lnTo>
                      <a:lnTo>
                        <a:pt x="2571" y="960"/>
                      </a:lnTo>
                      <a:lnTo>
                        <a:pt x="2589" y="996"/>
                      </a:lnTo>
                      <a:lnTo>
                        <a:pt x="2598" y="1059"/>
                      </a:lnTo>
                      <a:lnTo>
                        <a:pt x="2607" y="1104"/>
                      </a:lnTo>
                      <a:lnTo>
                        <a:pt x="2601" y="1158"/>
                      </a:lnTo>
                      <a:lnTo>
                        <a:pt x="2577" y="1212"/>
                      </a:lnTo>
                      <a:lnTo>
                        <a:pt x="2538" y="1263"/>
                      </a:lnTo>
                      <a:lnTo>
                        <a:pt x="2475" y="1305"/>
                      </a:lnTo>
                      <a:lnTo>
                        <a:pt x="2376" y="1332"/>
                      </a:lnTo>
                      <a:lnTo>
                        <a:pt x="2316" y="1329"/>
                      </a:lnTo>
                      <a:lnTo>
                        <a:pt x="2256" y="1326"/>
                      </a:lnTo>
                      <a:lnTo>
                        <a:pt x="2217" y="1308"/>
                      </a:lnTo>
                      <a:lnTo>
                        <a:pt x="2205" y="1371"/>
                      </a:lnTo>
                      <a:lnTo>
                        <a:pt x="2181" y="1446"/>
                      </a:lnTo>
                      <a:lnTo>
                        <a:pt x="2130" y="1503"/>
                      </a:lnTo>
                      <a:lnTo>
                        <a:pt x="2100" y="1542"/>
                      </a:lnTo>
                      <a:lnTo>
                        <a:pt x="2034" y="1581"/>
                      </a:lnTo>
                      <a:lnTo>
                        <a:pt x="1968" y="1605"/>
                      </a:lnTo>
                      <a:lnTo>
                        <a:pt x="1899" y="1620"/>
                      </a:lnTo>
                      <a:lnTo>
                        <a:pt x="1809" y="1626"/>
                      </a:lnTo>
                      <a:lnTo>
                        <a:pt x="1737" y="1611"/>
                      </a:lnTo>
                      <a:lnTo>
                        <a:pt x="1671" y="1581"/>
                      </a:lnTo>
                      <a:lnTo>
                        <a:pt x="1617" y="1548"/>
                      </a:lnTo>
                      <a:lnTo>
                        <a:pt x="1593" y="1581"/>
                      </a:lnTo>
                      <a:lnTo>
                        <a:pt x="1542" y="1632"/>
                      </a:lnTo>
                      <a:lnTo>
                        <a:pt x="1476" y="1671"/>
                      </a:lnTo>
                      <a:lnTo>
                        <a:pt x="1413" y="1695"/>
                      </a:lnTo>
                      <a:lnTo>
                        <a:pt x="1323" y="1713"/>
                      </a:lnTo>
                      <a:lnTo>
                        <a:pt x="1257" y="1710"/>
                      </a:lnTo>
                      <a:lnTo>
                        <a:pt x="1188" y="1692"/>
                      </a:lnTo>
                      <a:lnTo>
                        <a:pt x="1122" y="1665"/>
                      </a:lnTo>
                      <a:lnTo>
                        <a:pt x="1059" y="1632"/>
                      </a:lnTo>
                      <a:lnTo>
                        <a:pt x="1023" y="1599"/>
                      </a:lnTo>
                      <a:lnTo>
                        <a:pt x="978" y="1548"/>
                      </a:lnTo>
                      <a:lnTo>
                        <a:pt x="948" y="1575"/>
                      </a:lnTo>
                      <a:lnTo>
                        <a:pt x="882" y="1614"/>
                      </a:lnTo>
                      <a:lnTo>
                        <a:pt x="807" y="1626"/>
                      </a:lnTo>
                      <a:lnTo>
                        <a:pt x="747" y="1632"/>
                      </a:lnTo>
                      <a:lnTo>
                        <a:pt x="687" y="1626"/>
                      </a:lnTo>
                      <a:lnTo>
                        <a:pt x="612" y="1602"/>
                      </a:lnTo>
                      <a:lnTo>
                        <a:pt x="561" y="1581"/>
                      </a:lnTo>
                      <a:lnTo>
                        <a:pt x="516" y="1548"/>
                      </a:lnTo>
                      <a:lnTo>
                        <a:pt x="465" y="1500"/>
                      </a:lnTo>
                      <a:lnTo>
                        <a:pt x="426" y="1455"/>
                      </a:lnTo>
                      <a:lnTo>
                        <a:pt x="405" y="1407"/>
                      </a:lnTo>
                      <a:lnTo>
                        <a:pt x="384" y="1356"/>
                      </a:lnTo>
                      <a:lnTo>
                        <a:pt x="369" y="1323"/>
                      </a:lnTo>
                      <a:lnTo>
                        <a:pt x="306" y="1338"/>
                      </a:lnTo>
                      <a:lnTo>
                        <a:pt x="219" y="1332"/>
                      </a:lnTo>
                      <a:lnTo>
                        <a:pt x="150" y="1317"/>
                      </a:lnTo>
                      <a:lnTo>
                        <a:pt x="84" y="1281"/>
                      </a:lnTo>
                      <a:lnTo>
                        <a:pt x="33" y="1227"/>
                      </a:lnTo>
                      <a:lnTo>
                        <a:pt x="0" y="1149"/>
                      </a:lnTo>
                      <a:lnTo>
                        <a:pt x="0" y="1074"/>
                      </a:lnTo>
                      <a:lnTo>
                        <a:pt x="9" y="1020"/>
                      </a:lnTo>
                      <a:lnTo>
                        <a:pt x="39" y="939"/>
                      </a:lnTo>
                      <a:lnTo>
                        <a:pt x="78" y="885"/>
                      </a:lnTo>
                      <a:lnTo>
                        <a:pt x="99" y="852"/>
                      </a:lnTo>
                      <a:close/>
                    </a:path>
                  </a:pathLst>
                </a:custGeom>
                <a:solidFill>
                  <a:srgbClr val="DDF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ES"/>
                </a:p>
              </p:txBody>
            </p:sp>
            <p:sp>
              <p:nvSpPr>
                <p:cNvPr id="117795" name="Freeform 225">
                  <a:extLst>
                    <a:ext uri="{FF2B5EF4-FFF2-40B4-BE49-F238E27FC236}">
                      <a16:creationId xmlns:a16="http://schemas.microsoft.com/office/drawing/2014/main" id="{A1520851-4A86-644B-B3AD-1499328D9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2673"/>
                  <a:ext cx="508" cy="377"/>
                </a:xfrm>
                <a:custGeom>
                  <a:avLst/>
                  <a:gdLst>
                    <a:gd name="T0" fmla="*/ 48 w 508"/>
                    <a:gd name="T1" fmla="*/ 293 h 377"/>
                    <a:gd name="T2" fmla="*/ 0 w 508"/>
                    <a:gd name="T3" fmla="*/ 242 h 377"/>
                    <a:gd name="T4" fmla="*/ 19 w 508"/>
                    <a:gd name="T5" fmla="*/ 193 h 377"/>
                    <a:gd name="T6" fmla="*/ 1 w 508"/>
                    <a:gd name="T7" fmla="*/ 148 h 377"/>
                    <a:gd name="T8" fmla="*/ 34 w 508"/>
                    <a:gd name="T9" fmla="*/ 88 h 377"/>
                    <a:gd name="T10" fmla="*/ 75 w 508"/>
                    <a:gd name="T11" fmla="*/ 87 h 377"/>
                    <a:gd name="T12" fmla="*/ 103 w 508"/>
                    <a:gd name="T13" fmla="*/ 32 h 377"/>
                    <a:gd name="T14" fmla="*/ 160 w 508"/>
                    <a:gd name="T15" fmla="*/ 18 h 377"/>
                    <a:gd name="T16" fmla="*/ 189 w 508"/>
                    <a:gd name="T17" fmla="*/ 39 h 377"/>
                    <a:gd name="T18" fmla="*/ 226 w 508"/>
                    <a:gd name="T19" fmla="*/ 8 h 377"/>
                    <a:gd name="T20" fmla="*/ 283 w 508"/>
                    <a:gd name="T21" fmla="*/ 5 h 377"/>
                    <a:gd name="T22" fmla="*/ 313 w 508"/>
                    <a:gd name="T23" fmla="*/ 38 h 377"/>
                    <a:gd name="T24" fmla="*/ 348 w 508"/>
                    <a:gd name="T25" fmla="*/ 21 h 377"/>
                    <a:gd name="T26" fmla="*/ 405 w 508"/>
                    <a:gd name="T27" fmla="*/ 41 h 377"/>
                    <a:gd name="T28" fmla="*/ 429 w 508"/>
                    <a:gd name="T29" fmla="*/ 84 h 377"/>
                    <a:gd name="T30" fmla="*/ 492 w 508"/>
                    <a:gd name="T31" fmla="*/ 94 h 377"/>
                    <a:gd name="T32" fmla="*/ 502 w 508"/>
                    <a:gd name="T33" fmla="*/ 166 h 377"/>
                    <a:gd name="T34" fmla="*/ 490 w 508"/>
                    <a:gd name="T35" fmla="*/ 196 h 377"/>
                    <a:gd name="T36" fmla="*/ 507 w 508"/>
                    <a:gd name="T37" fmla="*/ 232 h 377"/>
                    <a:gd name="T38" fmla="*/ 499 w 508"/>
                    <a:gd name="T39" fmla="*/ 274 h 377"/>
                    <a:gd name="T40" fmla="*/ 466 w 508"/>
                    <a:gd name="T41" fmla="*/ 290 h 377"/>
                    <a:gd name="T42" fmla="*/ 427 w 508"/>
                    <a:gd name="T43" fmla="*/ 307 h 377"/>
                    <a:gd name="T44" fmla="*/ 403 w 508"/>
                    <a:gd name="T45" fmla="*/ 344 h 377"/>
                    <a:gd name="T46" fmla="*/ 370 w 508"/>
                    <a:gd name="T47" fmla="*/ 357 h 377"/>
                    <a:gd name="T48" fmla="*/ 334 w 508"/>
                    <a:gd name="T49" fmla="*/ 353 h 377"/>
                    <a:gd name="T50" fmla="*/ 313 w 508"/>
                    <a:gd name="T51" fmla="*/ 336 h 377"/>
                    <a:gd name="T52" fmla="*/ 300 w 508"/>
                    <a:gd name="T53" fmla="*/ 357 h 377"/>
                    <a:gd name="T54" fmla="*/ 271 w 508"/>
                    <a:gd name="T55" fmla="*/ 372 h 377"/>
                    <a:gd name="T56" fmla="*/ 232 w 508"/>
                    <a:gd name="T57" fmla="*/ 371 h 377"/>
                    <a:gd name="T58" fmla="*/ 205 w 508"/>
                    <a:gd name="T59" fmla="*/ 354 h 377"/>
                    <a:gd name="T60" fmla="*/ 187 w 508"/>
                    <a:gd name="T61" fmla="*/ 348 h 377"/>
                    <a:gd name="T62" fmla="*/ 148 w 508"/>
                    <a:gd name="T63" fmla="*/ 359 h 377"/>
                    <a:gd name="T64" fmla="*/ 114 w 508"/>
                    <a:gd name="T65" fmla="*/ 345 h 377"/>
                    <a:gd name="T66" fmla="*/ 76 w 508"/>
                    <a:gd name="T67" fmla="*/ 298 h 377"/>
                    <a:gd name="T68" fmla="*/ 88 w 508"/>
                    <a:gd name="T69" fmla="*/ 310 h 377"/>
                    <a:gd name="T70" fmla="*/ 121 w 508"/>
                    <a:gd name="T71" fmla="*/ 348 h 377"/>
                    <a:gd name="T72" fmla="*/ 175 w 508"/>
                    <a:gd name="T73" fmla="*/ 344 h 377"/>
                    <a:gd name="T74" fmla="*/ 210 w 508"/>
                    <a:gd name="T75" fmla="*/ 348 h 377"/>
                    <a:gd name="T76" fmla="*/ 258 w 508"/>
                    <a:gd name="T77" fmla="*/ 365 h 377"/>
                    <a:gd name="T78" fmla="*/ 307 w 508"/>
                    <a:gd name="T79" fmla="*/ 339 h 377"/>
                    <a:gd name="T80" fmla="*/ 367 w 508"/>
                    <a:gd name="T81" fmla="*/ 347 h 377"/>
                    <a:gd name="T82" fmla="*/ 414 w 508"/>
                    <a:gd name="T83" fmla="*/ 318 h 377"/>
                    <a:gd name="T84" fmla="*/ 445 w 508"/>
                    <a:gd name="T85" fmla="*/ 286 h 377"/>
                    <a:gd name="T86" fmla="*/ 493 w 508"/>
                    <a:gd name="T87" fmla="*/ 254 h 377"/>
                    <a:gd name="T88" fmla="*/ 489 w 508"/>
                    <a:gd name="T89" fmla="*/ 203 h 377"/>
                    <a:gd name="T90" fmla="*/ 490 w 508"/>
                    <a:gd name="T91" fmla="*/ 169 h 377"/>
                    <a:gd name="T92" fmla="*/ 501 w 508"/>
                    <a:gd name="T93" fmla="*/ 132 h 377"/>
                    <a:gd name="T94" fmla="*/ 483 w 508"/>
                    <a:gd name="T95" fmla="*/ 96 h 377"/>
                    <a:gd name="T96" fmla="*/ 430 w 508"/>
                    <a:gd name="T97" fmla="*/ 94 h 377"/>
                    <a:gd name="T98" fmla="*/ 396 w 508"/>
                    <a:gd name="T99" fmla="*/ 41 h 377"/>
                    <a:gd name="T100" fmla="*/ 315 w 508"/>
                    <a:gd name="T101" fmla="*/ 36 h 377"/>
                    <a:gd name="T102" fmla="*/ 271 w 508"/>
                    <a:gd name="T103" fmla="*/ 8 h 377"/>
                    <a:gd name="T104" fmla="*/ 205 w 508"/>
                    <a:gd name="T105" fmla="*/ 27 h 377"/>
                    <a:gd name="T106" fmla="*/ 174 w 508"/>
                    <a:gd name="T107" fmla="*/ 33 h 377"/>
                    <a:gd name="T108" fmla="*/ 120 w 508"/>
                    <a:gd name="T109" fmla="*/ 30 h 377"/>
                    <a:gd name="T110" fmla="*/ 82 w 508"/>
                    <a:gd name="T111" fmla="*/ 81 h 377"/>
                    <a:gd name="T112" fmla="*/ 54 w 508"/>
                    <a:gd name="T113" fmla="*/ 94 h 377"/>
                    <a:gd name="T114" fmla="*/ 13 w 508"/>
                    <a:gd name="T115" fmla="*/ 118 h 377"/>
                    <a:gd name="T116" fmla="*/ 12 w 508"/>
                    <a:gd name="T117" fmla="*/ 174 h 377"/>
                    <a:gd name="T118" fmla="*/ 12 w 508"/>
                    <a:gd name="T119" fmla="*/ 212 h 377"/>
                    <a:gd name="T120" fmla="*/ 16 w 508"/>
                    <a:gd name="T121" fmla="*/ 260 h 377"/>
                    <a:gd name="T122" fmla="*/ 73 w 508"/>
                    <a:gd name="T123" fmla="*/ 287 h 377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08"/>
                    <a:gd name="T187" fmla="*/ 0 h 377"/>
                    <a:gd name="T188" fmla="*/ 508 w 508"/>
                    <a:gd name="T189" fmla="*/ 377 h 377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08" h="377">
                      <a:moveTo>
                        <a:pt x="73" y="287"/>
                      </a:moveTo>
                      <a:lnTo>
                        <a:pt x="48" y="293"/>
                      </a:lnTo>
                      <a:lnTo>
                        <a:pt x="16" y="278"/>
                      </a:lnTo>
                      <a:lnTo>
                        <a:pt x="0" y="242"/>
                      </a:lnTo>
                      <a:lnTo>
                        <a:pt x="6" y="206"/>
                      </a:lnTo>
                      <a:lnTo>
                        <a:pt x="19" y="193"/>
                      </a:lnTo>
                      <a:lnTo>
                        <a:pt x="9" y="174"/>
                      </a:lnTo>
                      <a:lnTo>
                        <a:pt x="1" y="148"/>
                      </a:lnTo>
                      <a:lnTo>
                        <a:pt x="6" y="106"/>
                      </a:lnTo>
                      <a:lnTo>
                        <a:pt x="34" y="88"/>
                      </a:lnTo>
                      <a:lnTo>
                        <a:pt x="60" y="88"/>
                      </a:lnTo>
                      <a:lnTo>
                        <a:pt x="75" y="87"/>
                      </a:lnTo>
                      <a:lnTo>
                        <a:pt x="84" y="56"/>
                      </a:lnTo>
                      <a:lnTo>
                        <a:pt x="103" y="32"/>
                      </a:lnTo>
                      <a:lnTo>
                        <a:pt x="130" y="18"/>
                      </a:lnTo>
                      <a:lnTo>
                        <a:pt x="160" y="18"/>
                      </a:lnTo>
                      <a:lnTo>
                        <a:pt x="180" y="30"/>
                      </a:lnTo>
                      <a:lnTo>
                        <a:pt x="189" y="39"/>
                      </a:lnTo>
                      <a:lnTo>
                        <a:pt x="207" y="20"/>
                      </a:lnTo>
                      <a:lnTo>
                        <a:pt x="226" y="8"/>
                      </a:lnTo>
                      <a:lnTo>
                        <a:pt x="246" y="0"/>
                      </a:lnTo>
                      <a:lnTo>
                        <a:pt x="283" y="5"/>
                      </a:lnTo>
                      <a:lnTo>
                        <a:pt x="295" y="20"/>
                      </a:lnTo>
                      <a:lnTo>
                        <a:pt x="313" y="38"/>
                      </a:lnTo>
                      <a:lnTo>
                        <a:pt x="324" y="27"/>
                      </a:lnTo>
                      <a:lnTo>
                        <a:pt x="348" y="21"/>
                      </a:lnTo>
                      <a:lnTo>
                        <a:pt x="376" y="26"/>
                      </a:lnTo>
                      <a:lnTo>
                        <a:pt x="405" y="41"/>
                      </a:lnTo>
                      <a:lnTo>
                        <a:pt x="421" y="60"/>
                      </a:lnTo>
                      <a:lnTo>
                        <a:pt x="429" y="84"/>
                      </a:lnTo>
                      <a:lnTo>
                        <a:pt x="462" y="84"/>
                      </a:lnTo>
                      <a:lnTo>
                        <a:pt x="492" y="94"/>
                      </a:lnTo>
                      <a:lnTo>
                        <a:pt x="508" y="130"/>
                      </a:lnTo>
                      <a:lnTo>
                        <a:pt x="502" y="166"/>
                      </a:lnTo>
                      <a:lnTo>
                        <a:pt x="478" y="190"/>
                      </a:lnTo>
                      <a:lnTo>
                        <a:pt x="490" y="196"/>
                      </a:lnTo>
                      <a:lnTo>
                        <a:pt x="499" y="211"/>
                      </a:lnTo>
                      <a:lnTo>
                        <a:pt x="507" y="232"/>
                      </a:lnTo>
                      <a:lnTo>
                        <a:pt x="505" y="253"/>
                      </a:lnTo>
                      <a:lnTo>
                        <a:pt x="499" y="274"/>
                      </a:lnTo>
                      <a:lnTo>
                        <a:pt x="484" y="284"/>
                      </a:lnTo>
                      <a:lnTo>
                        <a:pt x="466" y="290"/>
                      </a:lnTo>
                      <a:lnTo>
                        <a:pt x="438" y="289"/>
                      </a:lnTo>
                      <a:lnTo>
                        <a:pt x="427" y="307"/>
                      </a:lnTo>
                      <a:lnTo>
                        <a:pt x="414" y="327"/>
                      </a:lnTo>
                      <a:lnTo>
                        <a:pt x="403" y="344"/>
                      </a:lnTo>
                      <a:lnTo>
                        <a:pt x="390" y="350"/>
                      </a:lnTo>
                      <a:lnTo>
                        <a:pt x="370" y="357"/>
                      </a:lnTo>
                      <a:lnTo>
                        <a:pt x="348" y="357"/>
                      </a:lnTo>
                      <a:lnTo>
                        <a:pt x="334" y="353"/>
                      </a:lnTo>
                      <a:lnTo>
                        <a:pt x="322" y="345"/>
                      </a:lnTo>
                      <a:lnTo>
                        <a:pt x="313" y="336"/>
                      </a:lnTo>
                      <a:lnTo>
                        <a:pt x="313" y="348"/>
                      </a:lnTo>
                      <a:lnTo>
                        <a:pt x="300" y="357"/>
                      </a:lnTo>
                      <a:lnTo>
                        <a:pt x="286" y="366"/>
                      </a:lnTo>
                      <a:lnTo>
                        <a:pt x="271" y="372"/>
                      </a:lnTo>
                      <a:lnTo>
                        <a:pt x="253" y="377"/>
                      </a:lnTo>
                      <a:lnTo>
                        <a:pt x="232" y="371"/>
                      </a:lnTo>
                      <a:lnTo>
                        <a:pt x="219" y="365"/>
                      </a:lnTo>
                      <a:lnTo>
                        <a:pt x="205" y="354"/>
                      </a:lnTo>
                      <a:lnTo>
                        <a:pt x="192" y="335"/>
                      </a:lnTo>
                      <a:lnTo>
                        <a:pt x="187" y="348"/>
                      </a:lnTo>
                      <a:lnTo>
                        <a:pt x="162" y="356"/>
                      </a:lnTo>
                      <a:lnTo>
                        <a:pt x="148" y="359"/>
                      </a:lnTo>
                      <a:lnTo>
                        <a:pt x="127" y="356"/>
                      </a:lnTo>
                      <a:lnTo>
                        <a:pt x="114" y="345"/>
                      </a:lnTo>
                      <a:lnTo>
                        <a:pt x="87" y="327"/>
                      </a:lnTo>
                      <a:lnTo>
                        <a:pt x="76" y="298"/>
                      </a:lnTo>
                      <a:lnTo>
                        <a:pt x="85" y="290"/>
                      </a:lnTo>
                      <a:lnTo>
                        <a:pt x="88" y="310"/>
                      </a:lnTo>
                      <a:lnTo>
                        <a:pt x="100" y="329"/>
                      </a:lnTo>
                      <a:lnTo>
                        <a:pt x="121" y="348"/>
                      </a:lnTo>
                      <a:lnTo>
                        <a:pt x="144" y="353"/>
                      </a:lnTo>
                      <a:lnTo>
                        <a:pt x="175" y="344"/>
                      </a:lnTo>
                      <a:lnTo>
                        <a:pt x="195" y="332"/>
                      </a:lnTo>
                      <a:lnTo>
                        <a:pt x="210" y="348"/>
                      </a:lnTo>
                      <a:lnTo>
                        <a:pt x="231" y="359"/>
                      </a:lnTo>
                      <a:lnTo>
                        <a:pt x="258" y="365"/>
                      </a:lnTo>
                      <a:lnTo>
                        <a:pt x="291" y="354"/>
                      </a:lnTo>
                      <a:lnTo>
                        <a:pt x="307" y="339"/>
                      </a:lnTo>
                      <a:lnTo>
                        <a:pt x="345" y="350"/>
                      </a:lnTo>
                      <a:lnTo>
                        <a:pt x="367" y="347"/>
                      </a:lnTo>
                      <a:lnTo>
                        <a:pt x="397" y="336"/>
                      </a:lnTo>
                      <a:lnTo>
                        <a:pt x="414" y="318"/>
                      </a:lnTo>
                      <a:lnTo>
                        <a:pt x="427" y="286"/>
                      </a:lnTo>
                      <a:lnTo>
                        <a:pt x="445" y="286"/>
                      </a:lnTo>
                      <a:lnTo>
                        <a:pt x="475" y="280"/>
                      </a:lnTo>
                      <a:lnTo>
                        <a:pt x="493" y="254"/>
                      </a:lnTo>
                      <a:lnTo>
                        <a:pt x="495" y="230"/>
                      </a:lnTo>
                      <a:lnTo>
                        <a:pt x="489" y="203"/>
                      </a:lnTo>
                      <a:lnTo>
                        <a:pt x="475" y="187"/>
                      </a:lnTo>
                      <a:lnTo>
                        <a:pt x="490" y="169"/>
                      </a:lnTo>
                      <a:lnTo>
                        <a:pt x="495" y="150"/>
                      </a:lnTo>
                      <a:lnTo>
                        <a:pt x="501" y="132"/>
                      </a:lnTo>
                      <a:lnTo>
                        <a:pt x="496" y="111"/>
                      </a:lnTo>
                      <a:lnTo>
                        <a:pt x="483" y="96"/>
                      </a:lnTo>
                      <a:lnTo>
                        <a:pt x="454" y="87"/>
                      </a:lnTo>
                      <a:lnTo>
                        <a:pt x="430" y="94"/>
                      </a:lnTo>
                      <a:lnTo>
                        <a:pt x="418" y="69"/>
                      </a:lnTo>
                      <a:lnTo>
                        <a:pt x="396" y="41"/>
                      </a:lnTo>
                      <a:lnTo>
                        <a:pt x="364" y="30"/>
                      </a:lnTo>
                      <a:lnTo>
                        <a:pt x="315" y="36"/>
                      </a:lnTo>
                      <a:lnTo>
                        <a:pt x="294" y="26"/>
                      </a:lnTo>
                      <a:lnTo>
                        <a:pt x="271" y="8"/>
                      </a:lnTo>
                      <a:lnTo>
                        <a:pt x="241" y="12"/>
                      </a:lnTo>
                      <a:lnTo>
                        <a:pt x="205" y="27"/>
                      </a:lnTo>
                      <a:lnTo>
                        <a:pt x="195" y="41"/>
                      </a:lnTo>
                      <a:lnTo>
                        <a:pt x="174" y="33"/>
                      </a:lnTo>
                      <a:lnTo>
                        <a:pt x="151" y="23"/>
                      </a:lnTo>
                      <a:lnTo>
                        <a:pt x="120" y="30"/>
                      </a:lnTo>
                      <a:lnTo>
                        <a:pt x="100" y="45"/>
                      </a:lnTo>
                      <a:lnTo>
                        <a:pt x="82" y="81"/>
                      </a:lnTo>
                      <a:lnTo>
                        <a:pt x="75" y="91"/>
                      </a:lnTo>
                      <a:lnTo>
                        <a:pt x="54" y="94"/>
                      </a:lnTo>
                      <a:lnTo>
                        <a:pt x="22" y="103"/>
                      </a:lnTo>
                      <a:lnTo>
                        <a:pt x="13" y="118"/>
                      </a:lnTo>
                      <a:lnTo>
                        <a:pt x="9" y="139"/>
                      </a:lnTo>
                      <a:lnTo>
                        <a:pt x="12" y="174"/>
                      </a:lnTo>
                      <a:lnTo>
                        <a:pt x="18" y="193"/>
                      </a:lnTo>
                      <a:lnTo>
                        <a:pt x="12" y="212"/>
                      </a:lnTo>
                      <a:lnTo>
                        <a:pt x="9" y="238"/>
                      </a:lnTo>
                      <a:lnTo>
                        <a:pt x="16" y="260"/>
                      </a:lnTo>
                      <a:lnTo>
                        <a:pt x="27" y="278"/>
                      </a:lnTo>
                      <a:lnTo>
                        <a:pt x="73" y="2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ES"/>
                </a:p>
              </p:txBody>
            </p:sp>
          </p:grpSp>
          <p:sp>
            <p:nvSpPr>
              <p:cNvPr id="117792" name="Rectangle 226">
                <a:extLst>
                  <a:ext uri="{FF2B5EF4-FFF2-40B4-BE49-F238E27FC236}">
                    <a16:creationId xmlns:a16="http://schemas.microsoft.com/office/drawing/2014/main" id="{16AA3ED1-9403-0C40-B3EF-BE936D93A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358"/>
                <a:ext cx="73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La WWW</a:t>
                </a:r>
                <a:endParaRPr lang="es-ES" altLang="en-US">
                  <a:latin typeface="Arial Narrow" panose="020B0604020202020204" pitchFamily="34" charset="0"/>
                </a:endParaRPr>
              </a:p>
            </p:txBody>
          </p:sp>
          <p:sp>
            <p:nvSpPr>
              <p:cNvPr id="117793" name="Rectangle 227">
                <a:extLst>
                  <a:ext uri="{FF2B5EF4-FFF2-40B4-BE49-F238E27FC236}">
                    <a16:creationId xmlns:a16="http://schemas.microsoft.com/office/drawing/2014/main" id="{599BDA2C-F72B-CA40-BA4C-E9DA9E8B6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687"/>
                <a:ext cx="734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(red basada en HTTP)</a:t>
                </a:r>
                <a:endParaRPr lang="es-ES" altLang="en-US" b="0">
                  <a:latin typeface="Arial Narrow" panose="020B0604020202020204" pitchFamily="34" charset="0"/>
                </a:endParaRPr>
              </a:p>
            </p:txBody>
          </p:sp>
        </p:grpSp>
        <p:grpSp>
          <p:nvGrpSpPr>
            <p:cNvPr id="117771" name="Group 228">
              <a:extLst>
                <a:ext uri="{FF2B5EF4-FFF2-40B4-BE49-F238E27FC236}">
                  <a16:creationId xmlns:a16="http://schemas.microsoft.com/office/drawing/2014/main" id="{0DFE9E3B-2F6F-5B45-935D-FEA21211B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2" y="1428"/>
              <a:ext cx="910" cy="701"/>
              <a:chOff x="3942" y="737"/>
              <a:chExt cx="910" cy="701"/>
            </a:xfrm>
          </p:grpSpPr>
          <p:grpSp>
            <p:nvGrpSpPr>
              <p:cNvPr id="117784" name="Group 229">
                <a:extLst>
                  <a:ext uri="{FF2B5EF4-FFF2-40B4-BE49-F238E27FC236}">
                    <a16:creationId xmlns:a16="http://schemas.microsoft.com/office/drawing/2014/main" id="{536149C7-BAE7-F74A-9ADD-7D277E2EBB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2" y="737"/>
                <a:ext cx="859" cy="531"/>
                <a:chOff x="6883" y="13215"/>
                <a:chExt cx="1336" cy="830"/>
              </a:xfrm>
            </p:grpSpPr>
            <p:sp>
              <p:nvSpPr>
                <p:cNvPr id="117786" name="Oval 230">
                  <a:extLst>
                    <a:ext uri="{FF2B5EF4-FFF2-40B4-BE49-F238E27FC236}">
                      <a16:creationId xmlns:a16="http://schemas.microsoft.com/office/drawing/2014/main" id="{7484EFEA-D3C0-3D41-8743-4C4C14FE7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33" y="13215"/>
                  <a:ext cx="886" cy="830"/>
                </a:xfrm>
                <a:prstGeom prst="ellipse">
                  <a:avLst/>
                </a:prstGeom>
                <a:solidFill>
                  <a:srgbClr val="66CCFF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87" name="AutoShape 231">
                  <a:extLst>
                    <a:ext uri="{FF2B5EF4-FFF2-40B4-BE49-F238E27FC236}">
                      <a16:creationId xmlns:a16="http://schemas.microsoft.com/office/drawing/2014/main" id="{05E9F6D0-0133-C446-8B89-AAF44F94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2" y="13535"/>
                  <a:ext cx="596" cy="4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88" name="Line 232">
                  <a:extLst>
                    <a:ext uri="{FF2B5EF4-FFF2-40B4-BE49-F238E27FC236}">
                      <a16:creationId xmlns:a16="http://schemas.microsoft.com/office/drawing/2014/main" id="{474A6920-7718-FB4D-A1F9-0DEDD6BBD4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22" y="13775"/>
                  <a:ext cx="3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ES"/>
                </a:p>
              </p:txBody>
            </p:sp>
            <p:sp>
              <p:nvSpPr>
                <p:cNvPr id="117789" name="Oval 233">
                  <a:extLst>
                    <a:ext uri="{FF2B5EF4-FFF2-40B4-BE49-F238E27FC236}">
                      <a16:creationId xmlns:a16="http://schemas.microsoft.com/office/drawing/2014/main" id="{725B9C52-7E4A-BA43-8C66-740C6A8C4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3" y="13695"/>
                  <a:ext cx="160" cy="1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90" name="Text Box 234">
                  <a:extLst>
                    <a:ext uri="{FF2B5EF4-FFF2-40B4-BE49-F238E27FC236}">
                      <a16:creationId xmlns:a16="http://schemas.microsoft.com/office/drawing/2014/main" id="{DC914A46-7258-B646-AAAE-12BAAF79E1B2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7147" y="13561"/>
                  <a:ext cx="810" cy="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1689" tIns="35845" rIns="71689" bIns="35845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" altLang="en-US" sz="1000" b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Interfaz</a:t>
                  </a:r>
                  <a:endParaRPr lang="es-ES" altLang="en-US" b="0">
                    <a:latin typeface="Arial Narrow" panose="020B0604020202020204" pitchFamily="34" charset="0"/>
                  </a:endParaRPr>
                </a:p>
              </p:txBody>
            </p:sp>
          </p:grpSp>
          <p:sp>
            <p:nvSpPr>
              <p:cNvPr id="117785" name="Text Box 235">
                <a:extLst>
                  <a:ext uri="{FF2B5EF4-FFF2-40B4-BE49-F238E27FC236}">
                    <a16:creationId xmlns:a16="http://schemas.microsoft.com/office/drawing/2014/main" id="{EA39E262-AEBD-6641-AA5F-D2A7B46379D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207" y="1278"/>
                <a:ext cx="64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1689" tIns="35845" rIns="71689" bIns="35845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Servicio Web</a:t>
                </a:r>
                <a:endParaRPr lang="es-ES" altLang="en-US" b="0">
                  <a:latin typeface="Arial Narrow" panose="020B0604020202020204" pitchFamily="34" charset="0"/>
                </a:endParaRPr>
              </a:p>
            </p:txBody>
          </p:sp>
        </p:grpSp>
        <p:grpSp>
          <p:nvGrpSpPr>
            <p:cNvPr id="117772" name="Group 236">
              <a:extLst>
                <a:ext uri="{FF2B5EF4-FFF2-40B4-BE49-F238E27FC236}">
                  <a16:creationId xmlns:a16="http://schemas.microsoft.com/office/drawing/2014/main" id="{C8FFFBDB-4387-0740-A104-E23D5287F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2" y="2262"/>
              <a:ext cx="910" cy="701"/>
              <a:chOff x="3942" y="737"/>
              <a:chExt cx="910" cy="701"/>
            </a:xfrm>
          </p:grpSpPr>
          <p:grpSp>
            <p:nvGrpSpPr>
              <p:cNvPr id="117777" name="Group 237">
                <a:extLst>
                  <a:ext uri="{FF2B5EF4-FFF2-40B4-BE49-F238E27FC236}">
                    <a16:creationId xmlns:a16="http://schemas.microsoft.com/office/drawing/2014/main" id="{5A285E63-453A-8C48-867A-4051F7E44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2" y="737"/>
                <a:ext cx="859" cy="531"/>
                <a:chOff x="6883" y="13215"/>
                <a:chExt cx="1336" cy="830"/>
              </a:xfrm>
            </p:grpSpPr>
            <p:sp>
              <p:nvSpPr>
                <p:cNvPr id="117779" name="Oval 238">
                  <a:extLst>
                    <a:ext uri="{FF2B5EF4-FFF2-40B4-BE49-F238E27FC236}">
                      <a16:creationId xmlns:a16="http://schemas.microsoft.com/office/drawing/2014/main" id="{F1CDAB10-B99B-3449-8181-0BDA7ED49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33" y="13215"/>
                  <a:ext cx="886" cy="830"/>
                </a:xfrm>
                <a:prstGeom prst="ellipse">
                  <a:avLst/>
                </a:prstGeom>
                <a:solidFill>
                  <a:srgbClr val="66CCFF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80" name="AutoShape 239">
                  <a:extLst>
                    <a:ext uri="{FF2B5EF4-FFF2-40B4-BE49-F238E27FC236}">
                      <a16:creationId xmlns:a16="http://schemas.microsoft.com/office/drawing/2014/main" id="{84B51D96-BD3E-204B-92E4-F0B8E4DD87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2" y="13535"/>
                  <a:ext cx="596" cy="4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81" name="Line 240">
                  <a:extLst>
                    <a:ext uri="{FF2B5EF4-FFF2-40B4-BE49-F238E27FC236}">
                      <a16:creationId xmlns:a16="http://schemas.microsoft.com/office/drawing/2014/main" id="{6238D58D-2725-0E4C-8644-A97E52500E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22" y="13775"/>
                  <a:ext cx="3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ES"/>
                </a:p>
              </p:txBody>
            </p:sp>
            <p:sp>
              <p:nvSpPr>
                <p:cNvPr id="117782" name="Oval 241">
                  <a:extLst>
                    <a:ext uri="{FF2B5EF4-FFF2-40B4-BE49-F238E27FC236}">
                      <a16:creationId xmlns:a16="http://schemas.microsoft.com/office/drawing/2014/main" id="{BFE80808-90A0-1E49-83B5-2A5D7F159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3" y="13695"/>
                  <a:ext cx="160" cy="1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s-ES" altLang="en-US" sz="1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783" name="Text Box 242">
                  <a:extLst>
                    <a:ext uri="{FF2B5EF4-FFF2-40B4-BE49-F238E27FC236}">
                      <a16:creationId xmlns:a16="http://schemas.microsoft.com/office/drawing/2014/main" id="{77D68879-A4E5-9241-A5E7-C6C4D416B11D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7147" y="13561"/>
                  <a:ext cx="810" cy="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1689" tIns="35845" rIns="71689" bIns="35845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 Narrow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" altLang="en-US" sz="1000" b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Interfaz</a:t>
                  </a:r>
                  <a:endParaRPr lang="es-ES" altLang="en-US" b="0">
                    <a:latin typeface="Arial Narrow" panose="020B0604020202020204" pitchFamily="34" charset="0"/>
                  </a:endParaRPr>
                </a:p>
              </p:txBody>
            </p:sp>
          </p:grpSp>
          <p:sp>
            <p:nvSpPr>
              <p:cNvPr id="117778" name="Text Box 243">
                <a:extLst>
                  <a:ext uri="{FF2B5EF4-FFF2-40B4-BE49-F238E27FC236}">
                    <a16:creationId xmlns:a16="http://schemas.microsoft.com/office/drawing/2014/main" id="{F46F5410-646D-7341-99B3-E97D88ACE09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207" y="1278"/>
                <a:ext cx="64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1689" tIns="35845" rIns="71689" bIns="35845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Servicio Web</a:t>
                </a:r>
                <a:endParaRPr lang="es-ES" altLang="en-US" b="0">
                  <a:latin typeface="Arial Narrow" panose="020B0604020202020204" pitchFamily="34" charset="0"/>
                </a:endParaRPr>
              </a:p>
            </p:txBody>
          </p:sp>
        </p:grpSp>
        <p:sp>
          <p:nvSpPr>
            <p:cNvPr id="117773" name="Freeform 244">
              <a:extLst>
                <a:ext uri="{FF2B5EF4-FFF2-40B4-BE49-F238E27FC236}">
                  <a16:creationId xmlns:a16="http://schemas.microsoft.com/office/drawing/2014/main" id="{1DEE494E-4D03-8F41-98F6-1FEFACEA8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" y="1020"/>
              <a:ext cx="2224" cy="742"/>
            </a:xfrm>
            <a:custGeom>
              <a:avLst/>
              <a:gdLst>
                <a:gd name="T0" fmla="*/ 0 w 2224"/>
                <a:gd name="T1" fmla="*/ 3908 h 663"/>
                <a:gd name="T2" fmla="*/ 1302 w 2224"/>
                <a:gd name="T3" fmla="*/ 3851 h 663"/>
                <a:gd name="T4" fmla="*/ 2224 w 2224"/>
                <a:gd name="T5" fmla="*/ 0 h 663"/>
                <a:gd name="T6" fmla="*/ 0 60000 65536"/>
                <a:gd name="T7" fmla="*/ 0 60000 65536"/>
                <a:gd name="T8" fmla="*/ 0 60000 65536"/>
                <a:gd name="T9" fmla="*/ 0 w 2224"/>
                <a:gd name="T10" fmla="*/ 0 h 663"/>
                <a:gd name="T11" fmla="*/ 2224 w 2224"/>
                <a:gd name="T12" fmla="*/ 663 h 6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4" h="663">
                  <a:moveTo>
                    <a:pt x="0" y="576"/>
                  </a:moveTo>
                  <a:cubicBezTo>
                    <a:pt x="217" y="575"/>
                    <a:pt x="931" y="663"/>
                    <a:pt x="1302" y="567"/>
                  </a:cubicBezTo>
                  <a:cubicBezTo>
                    <a:pt x="1673" y="471"/>
                    <a:pt x="2032" y="118"/>
                    <a:pt x="2224" y="0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17774" name="Freeform 245">
              <a:extLst>
                <a:ext uri="{FF2B5EF4-FFF2-40B4-BE49-F238E27FC236}">
                  <a16:creationId xmlns:a16="http://schemas.microsoft.com/office/drawing/2014/main" id="{F67FE95F-3E4C-4747-BF85-4AE9478B4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693" y="1807"/>
              <a:ext cx="2224" cy="752"/>
            </a:xfrm>
            <a:custGeom>
              <a:avLst/>
              <a:gdLst>
                <a:gd name="T0" fmla="*/ 0 w 2224"/>
                <a:gd name="T1" fmla="*/ 4904 h 663"/>
                <a:gd name="T2" fmla="*/ 1302 w 2224"/>
                <a:gd name="T3" fmla="*/ 4823 h 663"/>
                <a:gd name="T4" fmla="*/ 2224 w 2224"/>
                <a:gd name="T5" fmla="*/ 0 h 663"/>
                <a:gd name="T6" fmla="*/ 0 60000 65536"/>
                <a:gd name="T7" fmla="*/ 0 60000 65536"/>
                <a:gd name="T8" fmla="*/ 0 60000 65536"/>
                <a:gd name="T9" fmla="*/ 0 w 2224"/>
                <a:gd name="T10" fmla="*/ 0 h 663"/>
                <a:gd name="T11" fmla="*/ 2224 w 2224"/>
                <a:gd name="T12" fmla="*/ 663 h 6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4" h="663">
                  <a:moveTo>
                    <a:pt x="0" y="576"/>
                  </a:moveTo>
                  <a:cubicBezTo>
                    <a:pt x="217" y="575"/>
                    <a:pt x="931" y="663"/>
                    <a:pt x="1302" y="567"/>
                  </a:cubicBezTo>
                  <a:cubicBezTo>
                    <a:pt x="1673" y="471"/>
                    <a:pt x="2032" y="118"/>
                    <a:pt x="2224" y="0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17775" name="Line 246">
              <a:extLst>
                <a:ext uri="{FF2B5EF4-FFF2-40B4-BE49-F238E27FC236}">
                  <a16:creationId xmlns:a16="http://schemas.microsoft.com/office/drawing/2014/main" id="{735477F5-61F1-0D47-9A16-B618C8FBC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90"/>
              <a:ext cx="218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  <p:sp>
          <p:nvSpPr>
            <p:cNvPr id="117776" name="Text Box 247">
              <a:extLst>
                <a:ext uri="{FF2B5EF4-FFF2-40B4-BE49-F238E27FC236}">
                  <a16:creationId xmlns:a16="http://schemas.microsoft.com/office/drawing/2014/main" id="{8879A306-65F7-D84A-8A20-ABF7E1108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195"/>
              <a:ext cx="27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400" b="0" i="1">
                  <a:solidFill>
                    <a:srgbClr val="CC0000"/>
                  </a:solidFill>
                  <a:latin typeface="Arial" panose="020B0604020202020204" pitchFamily="34" charset="0"/>
                </a:rPr>
                <a:t>Modelo conceptual de los Servicios Web</a:t>
              </a:r>
              <a:endParaRPr lang="es-ES" altLang="en-US" sz="1400" b="0" i="1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44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44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4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4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4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5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5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5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5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54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54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54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54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54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54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54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54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54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54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54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54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54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54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54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54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54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54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466" grpId="0"/>
      <p:bldP spid="1854467" grpId="0" autoUpdateAnimBg="0"/>
      <p:bldP spid="1854473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mecanismos de comunicación</a:t>
            </a:r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>
                <a:solidFill>
                  <a:schemeClr val="hlink"/>
                </a:solidFill>
              </a:rPr>
              <a:t>decisiones  de diseño</a:t>
            </a:r>
            <a:endParaRPr lang="es-ES" altLang="en-US" sz="2400" b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612775"/>
            <a:chOff x="34" y="792"/>
            <a:chExt cx="1106" cy="386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6"/>
              <a:ext cx="1056" cy="192"/>
              <a:chOff x="83" y="720"/>
              <a:chExt cx="1056" cy="192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0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>
                    <a:solidFill>
                      <a:srgbClr val="006699"/>
                    </a:solidFill>
                  </a:rPr>
                  <a:t>comunicación</a:t>
                </a: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319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58569" name="Rectangle 9">
            <a:extLst>
              <a:ext uri="{FF2B5EF4-FFF2-40B4-BE49-F238E27FC236}">
                <a16:creationId xmlns:a16="http://schemas.microsoft.com/office/drawing/2014/main" id="{EAAAC07A-A99F-B94A-8900-866145952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165225"/>
            <a:ext cx="6908800" cy="56927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Abstracción frente a sobrecarga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Escalabilidad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Independencia de la plataforma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/>
              <a:t>Criterios adicionales: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/>
              <a:t>Madurez, estabilidad de la tecnología y disponibilidad de herramientas de desarrollo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/>
              <a:t>Tolerancia a fallos ofrecida por la herramienta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/>
              <a:t>Mantenibilidad y Reutilización de código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8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8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8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58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8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8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58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58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58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58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58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58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585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585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585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2" grpId="0"/>
      <p:bldP spid="1858563" grpId="0" autoUpdateAnimBg="0"/>
      <p:bldP spid="185856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/>
              <a:t>modelos arquitectónicos</a:t>
            </a:r>
            <a:endParaRPr lang="en-US" altLang="en-US"/>
          </a:p>
        </p:txBody>
      </p:sp>
      <p:sp>
        <p:nvSpPr>
          <p:cNvPr id="1674243" name="Rectangle 3">
            <a:extLst>
              <a:ext uri="{FF2B5EF4-FFF2-40B4-BE49-F238E27FC236}">
                <a16:creationId xmlns:a16="http://schemas.microsoft.com/office/drawing/2014/main" id="{E5EE91BF-2363-5D4E-943B-0AE0E065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6" y="3402701"/>
            <a:ext cx="73358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dirty="0"/>
              <a:t>cloud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1789114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cloud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702561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96388041"/>
      </p:ext>
    </p:extLst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742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2" dur="2000" fill="hold"/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2.22222E-6 -0.421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674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7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7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6742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242" grpId="0"/>
      <p:bldP spid="1674243" grpId="0"/>
      <p:bldP spid="1674243" grpId="1"/>
      <p:bldP spid="1674243" grpId="2"/>
      <p:bldP spid="1674243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dirty="0" err="1"/>
              <a:t>cloud</a:t>
            </a:r>
            <a:endParaRPr lang="es-ES" altLang="en-US" dirty="0"/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_tradnl" altLang="en-US" sz="2400" b="0" dirty="0">
                <a:solidFill>
                  <a:schemeClr val="hlink"/>
                </a:solidFill>
              </a:rPr>
              <a:t>decisiones  de diseño</a:t>
            </a:r>
            <a:endParaRPr lang="es-ES" altLang="en-US" sz="2400" b="0" dirty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857965"/>
            <a:chOff x="34" y="792"/>
            <a:chExt cx="1106" cy="304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7"/>
              <a:ext cx="1056" cy="109"/>
              <a:chOff x="83" y="721"/>
              <a:chExt cx="1056" cy="109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71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1"/>
                <a:ext cx="105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 err="1">
                    <a:solidFill>
                      <a:srgbClr val="006699"/>
                    </a:solidFill>
                  </a:rPr>
                  <a:t>cloud</a:t>
                </a:r>
                <a:endParaRPr lang="es-ES" altLang="en-US" sz="1400" b="0" dirty="0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68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858569" name="Rectangle 9">
            <a:extLst>
              <a:ext uri="{FF2B5EF4-FFF2-40B4-BE49-F238E27FC236}">
                <a16:creationId xmlns:a16="http://schemas.microsoft.com/office/drawing/2014/main" id="{EAAAC07A-A99F-B94A-8900-866145952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41216" y="2599887"/>
            <a:ext cx="6058912" cy="2336256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dirty="0"/>
              <a:t>Qué es el </a:t>
            </a:r>
            <a:r>
              <a:rPr lang="es-ES_tradnl" altLang="en-US" dirty="0" err="1"/>
              <a:t>cloud</a:t>
            </a:r>
            <a:endParaRPr lang="es-ES_tradnl" altLang="en-US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dirty="0"/>
              <a:t>Infraestructuras </a:t>
            </a:r>
            <a:r>
              <a:rPr lang="es-ES_tradnl" altLang="en-US" dirty="0" err="1"/>
              <a:t>cloud</a:t>
            </a:r>
            <a:endParaRPr lang="es-ES_tradnl" altLang="en-US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dirty="0"/>
              <a:t>Servicios </a:t>
            </a:r>
            <a:r>
              <a:rPr lang="es-ES_tradnl" altLang="en-US" dirty="0" err="1"/>
              <a:t>cloud</a:t>
            </a:r>
            <a:endParaRPr lang="es-ES_tradnl" altLang="en-US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738208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8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8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8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58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58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58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2" grpId="0"/>
      <p:bldP spid="1858563" grpId="0" autoUpdateAnimBg="0"/>
      <p:bldP spid="185856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/>
              <a:t>modelos arquitectónicos</a:t>
            </a:r>
            <a:endParaRPr lang="en-US" altLang="en-US"/>
          </a:p>
        </p:txBody>
      </p:sp>
      <p:sp>
        <p:nvSpPr>
          <p:cNvPr id="1674243" name="Rectangle 3">
            <a:extLst>
              <a:ext uri="{FF2B5EF4-FFF2-40B4-BE49-F238E27FC236}">
                <a16:creationId xmlns:a16="http://schemas.microsoft.com/office/drawing/2014/main" id="{E5EE91BF-2363-5D4E-943B-0AE0E065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3432175"/>
            <a:ext cx="73358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5400" dirty="0"/>
              <a:t>modelos arquitectónicos</a:t>
            </a:r>
            <a:endParaRPr lang="en-US" altLang="en-US" sz="54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367335"/>
            <a:ext cx="1676400" cy="304800"/>
            <a:chOff x="80" y="989"/>
            <a:chExt cx="1056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1020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89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>
                  <a:solidFill>
                    <a:srgbClr val="006699"/>
                  </a:solidFill>
                </a:rPr>
                <a:t>arquitecturas</a:t>
              </a: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3"/>
            <a:ext cx="328612" cy="30480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59647984"/>
      </p:ext>
    </p:extLst>
  </p:cSld>
  <p:clrMapOvr>
    <a:masterClrMapping/>
  </p:clrMapOvr>
  <p:transition spd="slow" advTm="0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dirty="0" err="1"/>
              <a:t>cloud</a:t>
            </a:r>
            <a:endParaRPr lang="es-ES" altLang="en-US" dirty="0"/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¿Qué es el </a:t>
            </a:r>
            <a:r>
              <a:rPr lang="es-ES" altLang="en-US" sz="2400" b="0" dirty="0" err="1">
                <a:solidFill>
                  <a:schemeClr val="hlink"/>
                </a:solidFill>
              </a:rPr>
              <a:t>cloud</a:t>
            </a:r>
            <a:r>
              <a:rPr lang="es-ES" altLang="en-US" sz="2400" b="0" dirty="0">
                <a:solidFill>
                  <a:schemeClr val="hlink"/>
                </a:solidFill>
              </a:rPr>
              <a:t>?</a:t>
            </a: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857965"/>
            <a:chOff x="34" y="792"/>
            <a:chExt cx="1106" cy="304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7"/>
              <a:ext cx="1056" cy="109"/>
              <a:chOff x="83" y="721"/>
              <a:chExt cx="1056" cy="109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71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1"/>
                <a:ext cx="105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 err="1">
                    <a:solidFill>
                      <a:srgbClr val="006699"/>
                    </a:solidFill>
                  </a:rPr>
                  <a:t>cloud</a:t>
                </a:r>
                <a:endParaRPr lang="es-ES" altLang="en-US" sz="1400" b="0" dirty="0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68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8588964-7685-AE4A-8C2F-E00C82A1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36" y="1630207"/>
            <a:ext cx="1669648" cy="1798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197D8-1432-6C42-BC8E-F1A75FA355D1}"/>
              </a:ext>
            </a:extLst>
          </p:cNvPr>
          <p:cNvSpPr txBox="1"/>
          <p:nvPr/>
        </p:nvSpPr>
        <p:spPr>
          <a:xfrm>
            <a:off x="2942237" y="3538579"/>
            <a:ext cx="232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Recursos programables</a:t>
            </a:r>
          </a:p>
        </p:txBody>
      </p:sp>
      <p:pic>
        <p:nvPicPr>
          <p:cNvPr id="8" name="Picture 7" descr="A close-up of a compass&#10;&#10;Description automatically generated with low confidence">
            <a:extLst>
              <a:ext uri="{FF2B5EF4-FFF2-40B4-BE49-F238E27FC236}">
                <a16:creationId xmlns:a16="http://schemas.microsoft.com/office/drawing/2014/main" id="{6F1FB678-93B8-4840-9B7A-1DEC34E6C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68" y="2176224"/>
            <a:ext cx="2075606" cy="20756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27DD1B-698B-CF4C-AE16-8508190D71AC}"/>
              </a:ext>
            </a:extLst>
          </p:cNvPr>
          <p:cNvSpPr txBox="1"/>
          <p:nvPr/>
        </p:nvSpPr>
        <p:spPr>
          <a:xfrm>
            <a:off x="6536392" y="4309543"/>
            <a:ext cx="1143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Dinámico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7820165-9BFD-6344-9DCB-B7B630EDA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99" y="4222890"/>
            <a:ext cx="1642585" cy="1946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261787-FA92-2C43-8103-BB4EFF4F656D}"/>
              </a:ext>
            </a:extLst>
          </p:cNvPr>
          <p:cNvSpPr txBox="1"/>
          <p:nvPr/>
        </p:nvSpPr>
        <p:spPr>
          <a:xfrm>
            <a:off x="4103444" y="6169025"/>
            <a:ext cx="143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Pago por uso</a:t>
            </a:r>
          </a:p>
        </p:txBody>
      </p:sp>
    </p:spTree>
    <p:extLst>
      <p:ext uri="{BB962C8B-B14F-4D97-AF65-F5344CB8AC3E}">
        <p14:creationId xmlns:p14="http://schemas.microsoft.com/office/powerpoint/2010/main" val="680146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8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8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8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2" grpId="0"/>
      <p:bldP spid="185856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dirty="0" err="1"/>
              <a:t>cloud</a:t>
            </a:r>
            <a:endParaRPr lang="es-ES" altLang="en-US" dirty="0"/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Infraestructuras </a:t>
            </a:r>
            <a:r>
              <a:rPr lang="es-ES" altLang="en-US" sz="2400" b="0" dirty="0" err="1">
                <a:solidFill>
                  <a:schemeClr val="hlink"/>
                </a:solidFill>
              </a:rPr>
              <a:t>cloud</a:t>
            </a:r>
            <a:endParaRPr lang="es-ES" altLang="en-US" sz="2400" b="0" dirty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857965"/>
            <a:chOff x="34" y="792"/>
            <a:chExt cx="1106" cy="304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7"/>
              <a:ext cx="1056" cy="109"/>
              <a:chOff x="83" y="721"/>
              <a:chExt cx="1056" cy="109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71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1"/>
                <a:ext cx="105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 err="1">
                    <a:solidFill>
                      <a:srgbClr val="006699"/>
                    </a:solidFill>
                  </a:rPr>
                  <a:t>cloud</a:t>
                </a:r>
                <a:endParaRPr lang="es-ES" altLang="en-US" sz="1400" b="0" dirty="0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68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pic>
        <p:nvPicPr>
          <p:cNvPr id="7" name="Picture 6" descr="A picture containing laser, dark, night sky&#10;&#10;Description automatically generated">
            <a:extLst>
              <a:ext uri="{FF2B5EF4-FFF2-40B4-BE49-F238E27FC236}">
                <a16:creationId xmlns:a16="http://schemas.microsoft.com/office/drawing/2014/main" id="{8D7A7061-D19F-8849-854A-7B4631AA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41" y="1697037"/>
            <a:ext cx="6109487" cy="4072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89232-87B9-4A46-8D41-372382E6BD0D}"/>
              </a:ext>
            </a:extLst>
          </p:cNvPr>
          <p:cNvSpPr txBox="1"/>
          <p:nvPr/>
        </p:nvSpPr>
        <p:spPr>
          <a:xfrm>
            <a:off x="4143122" y="5267915"/>
            <a:ext cx="298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solidFill>
                  <a:schemeClr val="bg1"/>
                </a:solidFill>
              </a:rPr>
              <a:t>El cloud sólo ofrece servicios</a:t>
            </a:r>
          </a:p>
        </p:txBody>
      </p:sp>
    </p:spTree>
    <p:extLst>
      <p:ext uri="{BB962C8B-B14F-4D97-AF65-F5344CB8AC3E}">
        <p14:creationId xmlns:p14="http://schemas.microsoft.com/office/powerpoint/2010/main" val="1036155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8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8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8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2" grpId="0"/>
      <p:bldP spid="185856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dirty="0" err="1"/>
              <a:t>cloud</a:t>
            </a:r>
            <a:endParaRPr lang="es-ES" altLang="en-US" dirty="0"/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Infraestructuras </a:t>
            </a:r>
            <a:r>
              <a:rPr lang="es-ES" altLang="en-US" sz="2400" b="0" dirty="0" err="1">
                <a:solidFill>
                  <a:schemeClr val="hlink"/>
                </a:solidFill>
              </a:rPr>
              <a:t>cloud</a:t>
            </a:r>
            <a:endParaRPr lang="es-ES" altLang="en-US" sz="2400" b="0" dirty="0">
              <a:solidFill>
                <a:schemeClr val="hlink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857965"/>
            <a:chOff x="34" y="792"/>
            <a:chExt cx="1106" cy="304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7"/>
              <a:ext cx="1056" cy="109"/>
              <a:chOff x="83" y="721"/>
              <a:chExt cx="1056" cy="109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71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1"/>
                <a:ext cx="105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 err="1">
                    <a:solidFill>
                      <a:srgbClr val="006699"/>
                    </a:solidFill>
                  </a:rPr>
                  <a:t>cloud</a:t>
                </a:r>
                <a:endParaRPr lang="es-ES" altLang="en-US" sz="1400" b="0" dirty="0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68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789232-87B9-4A46-8D41-372382E6BD0D}"/>
              </a:ext>
            </a:extLst>
          </p:cNvPr>
          <p:cNvSpPr txBox="1"/>
          <p:nvPr/>
        </p:nvSpPr>
        <p:spPr>
          <a:xfrm>
            <a:off x="4143122" y="5267915"/>
            <a:ext cx="298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solidFill>
                  <a:schemeClr val="bg1"/>
                </a:solidFill>
              </a:rPr>
              <a:t>El cloud sólo ofrece servicios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741E478B-DB2E-574F-A2B1-D3E4B72C8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54" y="1584016"/>
            <a:ext cx="4861290" cy="48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6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58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58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58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8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2" grpId="0"/>
      <p:bldP spid="185856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>
            <a:extLst>
              <a:ext uri="{FF2B5EF4-FFF2-40B4-BE49-F238E27FC236}">
                <a16:creationId xmlns:a16="http://schemas.microsoft.com/office/drawing/2014/main" id="{3F0B56DC-CBCF-FA47-8C48-5C9141C9D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dirty="0" err="1"/>
              <a:t>cloud</a:t>
            </a:r>
            <a:endParaRPr lang="es-ES" altLang="en-US" dirty="0"/>
          </a:p>
        </p:txBody>
      </p:sp>
      <p:sp>
        <p:nvSpPr>
          <p:cNvPr id="1858563" name="Text Box 3">
            <a:extLst>
              <a:ext uri="{FF2B5EF4-FFF2-40B4-BE49-F238E27FC236}">
                <a16:creationId xmlns:a16="http://schemas.microsoft.com/office/drawing/2014/main" id="{755A88A2-A5A8-CD45-A4EB-CAA89B182D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Servicios Cloud</a:t>
            </a:r>
          </a:p>
          <a:p>
            <a:pPr algn="r">
              <a:spcBef>
                <a:spcPct val="0"/>
              </a:spcBef>
              <a:buFontTx/>
              <a:buNone/>
            </a:pP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2B0E9F01-195B-6740-8E9D-5BB147BAC019}"/>
              </a:ext>
            </a:extLst>
          </p:cNvPr>
          <p:cNvGrpSpPr>
            <a:grpSpLocks/>
          </p:cNvGrpSpPr>
          <p:nvPr/>
        </p:nvGrpSpPr>
        <p:grpSpPr bwMode="auto">
          <a:xfrm>
            <a:off x="53975" y="1257300"/>
            <a:ext cx="1755776" cy="857965"/>
            <a:chOff x="34" y="792"/>
            <a:chExt cx="1106" cy="304"/>
          </a:xfrm>
        </p:grpSpPr>
        <p:grpSp>
          <p:nvGrpSpPr>
            <p:cNvPr id="119814" name="Group 5">
              <a:extLst>
                <a:ext uri="{FF2B5EF4-FFF2-40B4-BE49-F238E27FC236}">
                  <a16:creationId xmlns:a16="http://schemas.microsoft.com/office/drawing/2014/main" id="{F1EEE3FA-D366-5B45-890D-994EEF52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987"/>
              <a:ext cx="1056" cy="109"/>
              <a:chOff x="83" y="721"/>
              <a:chExt cx="1056" cy="109"/>
            </a:xfrm>
          </p:grpSpPr>
          <p:sp>
            <p:nvSpPr>
              <p:cNvPr id="119816" name="AutoShape 6">
                <a:extLst>
                  <a:ext uri="{FF2B5EF4-FFF2-40B4-BE49-F238E27FC236}">
                    <a16:creationId xmlns:a16="http://schemas.microsoft.com/office/drawing/2014/main" id="{C6BD9050-77DB-8648-8C8A-77C0CAD7C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758"/>
                <a:ext cx="1014" cy="71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19817" name="Text Box 7">
                <a:extLst>
                  <a:ext uri="{FF2B5EF4-FFF2-40B4-BE49-F238E27FC236}">
                    <a16:creationId xmlns:a16="http://schemas.microsoft.com/office/drawing/2014/main" id="{27CF3507-FA03-0741-80CD-3FDBB330A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" y="721"/>
                <a:ext cx="105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 dirty="0" err="1">
                    <a:solidFill>
                      <a:srgbClr val="006699"/>
                    </a:solidFill>
                  </a:rPr>
                  <a:t>cloud</a:t>
                </a:r>
                <a:endParaRPr lang="es-ES" altLang="en-US" sz="1400" b="0" dirty="0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19815" name="Freeform 8">
              <a:extLst>
                <a:ext uri="{FF2B5EF4-FFF2-40B4-BE49-F238E27FC236}">
                  <a16:creationId xmlns:a16="http://schemas.microsoft.com/office/drawing/2014/main" id="{465F9A58-1C49-8A45-B542-7D5557C8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792"/>
              <a:ext cx="207" cy="268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789232-87B9-4A46-8D41-372382E6BD0D}"/>
              </a:ext>
            </a:extLst>
          </p:cNvPr>
          <p:cNvSpPr txBox="1"/>
          <p:nvPr/>
        </p:nvSpPr>
        <p:spPr>
          <a:xfrm>
            <a:off x="4143122" y="5267915"/>
            <a:ext cx="298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solidFill>
                  <a:schemeClr val="bg1"/>
                </a:solidFill>
              </a:rPr>
              <a:t>El cloud sólo ofrece servicios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25DCEC0-4FD6-7B4B-9263-06422CCF1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403" y="1603058"/>
            <a:ext cx="6382593" cy="45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almacenamiento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seguridad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red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computación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IA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analítica de datos.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Servicios de gobernanza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489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FD322E09-5F28-7545-8855-6EA75897D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1214" y="1474702"/>
            <a:ext cx="5892800" cy="4781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Servicios independientes</a:t>
            </a:r>
            <a:endParaRPr lang="es-ES_tradnl" altLang="en-US" sz="2000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Acceso a través consola web, línea de comando o </a:t>
            </a:r>
            <a:r>
              <a:rPr lang="es-ES_tradnl" altLang="en-US" sz="2600" dirty="0" err="1">
                <a:sym typeface="Wingdings" pitchFamily="2" charset="2"/>
              </a:rPr>
              <a:t>sdk</a:t>
            </a:r>
            <a:r>
              <a:rPr lang="es-ES_tradnl" altLang="en-US" sz="2600" dirty="0">
                <a:sym typeface="Wingdings" pitchFamily="2" charset="2"/>
              </a:rPr>
              <a:t>.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Seguridad centralizada.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Aumento progresivo de servicios anualmente.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Global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Proveedores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 dirty="0">
                <a:sym typeface="Wingdings" pitchFamily="2" charset="2"/>
              </a:rPr>
              <a:t>AWS, Microsoft </a:t>
            </a:r>
            <a:r>
              <a:rPr lang="es-ES_tradnl" altLang="en-US" sz="2000" dirty="0" err="1">
                <a:sym typeface="Wingdings" pitchFamily="2" charset="2"/>
              </a:rPr>
              <a:t>Azure</a:t>
            </a:r>
            <a:r>
              <a:rPr lang="es-ES_tradnl" altLang="en-US" sz="2000" dirty="0">
                <a:sym typeface="Wingdings" pitchFamily="2" charset="2"/>
              </a:rPr>
              <a:t>, Google Cloud </a:t>
            </a:r>
            <a:r>
              <a:rPr lang="es-ES_tradnl" altLang="en-US" sz="2000" dirty="0" err="1">
                <a:sym typeface="Wingdings" pitchFamily="2" charset="2"/>
              </a:rPr>
              <a:t>Platform</a:t>
            </a:r>
            <a:r>
              <a:rPr lang="es-ES_tradnl" altLang="en-US" sz="2000" dirty="0">
                <a:sym typeface="Wingdings" pitchFamily="2" charset="2"/>
              </a:rPr>
              <a:t>, </a:t>
            </a:r>
            <a:r>
              <a:rPr lang="es-ES_tradnl" altLang="en-US" sz="2000" dirty="0" err="1">
                <a:sym typeface="Wingdings" pitchFamily="2" charset="2"/>
              </a:rPr>
              <a:t>Alibaba</a:t>
            </a:r>
            <a:r>
              <a:rPr lang="es-ES_tradnl" altLang="en-US" sz="2000" dirty="0">
                <a:sym typeface="Wingdings" pitchFamily="2" charset="2"/>
              </a:rPr>
              <a:t>, IBM, </a:t>
            </a:r>
            <a:r>
              <a:rPr lang="es-ES_tradnl" altLang="en-US" sz="2000" dirty="0" err="1">
                <a:sym typeface="Wingdings" pitchFamily="2" charset="2"/>
              </a:rPr>
              <a:t>Salesforce</a:t>
            </a:r>
            <a:r>
              <a:rPr lang="es-ES_tradnl" altLang="en-US" sz="2000" dirty="0">
                <a:sym typeface="Wingdings" pitchFamily="2" charset="2"/>
              </a:rPr>
              <a:t> y Oracle.</a:t>
            </a:r>
          </a:p>
        </p:txBody>
      </p:sp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Servicios </a:t>
            </a: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cloud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2870A-C1E8-164A-BECA-AADCBEC9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517" y="1417554"/>
            <a:ext cx="1028700" cy="115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E33EB-D9FF-B145-9225-AF8B0E07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13" y="1985615"/>
            <a:ext cx="11811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F5942-D67C-1E4C-8007-5FE9AEB7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86" y="2806700"/>
            <a:ext cx="9271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74A9E-ABD4-204A-988E-1469E2985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613" y="3333583"/>
            <a:ext cx="10795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8C37C-AD11-AF43-9303-F7CC9F755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996" y="4458180"/>
            <a:ext cx="1353281" cy="874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2824B-5BDC-0642-A6F3-592E6BE56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180" y="4988120"/>
            <a:ext cx="1044764" cy="10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2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FD322E09-5F28-7545-8855-6EA75897D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85813"/>
            <a:ext cx="5892800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Regiones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lang="es-ES_tradnl" altLang="en-US" sz="2600" dirty="0">
              <a:sym typeface="Wingdings" pitchFamily="2" charset="2"/>
            </a:endParaRPr>
          </a:p>
        </p:txBody>
      </p:sp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Servicios </a:t>
            </a: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cloud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026" name="Picture 2" descr="Google abre su región cloud en Brasil - DCD">
            <a:extLst>
              <a:ext uri="{FF2B5EF4-FFF2-40B4-BE49-F238E27FC236}">
                <a16:creationId xmlns:a16="http://schemas.microsoft.com/office/drawing/2014/main" id="{C5D7E7E9-88FF-134E-BA99-3847047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1" y="1473564"/>
            <a:ext cx="3556009" cy="210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licando la alta disponibilidad en Azure – Azure Spain">
            <a:extLst>
              <a:ext uri="{FF2B5EF4-FFF2-40B4-BE49-F238E27FC236}">
                <a16:creationId xmlns:a16="http://schemas.microsoft.com/office/drawing/2014/main" id="{196808D1-35C2-F043-AB0B-35787BCF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9" y="2864579"/>
            <a:ext cx="3654788" cy="210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CloudFront con diez nuevas ubicaciones | Blog Virtualización &amp;amp; Cloud  Computing">
            <a:extLst>
              <a:ext uri="{FF2B5EF4-FFF2-40B4-BE49-F238E27FC236}">
                <a16:creationId xmlns:a16="http://schemas.microsoft.com/office/drawing/2014/main" id="{A6C15826-0311-704D-8CA9-A130EA50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0" y="4014635"/>
            <a:ext cx="3556009" cy="2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3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FD322E09-5F28-7545-8855-6EA75897D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93688" y="1141863"/>
            <a:ext cx="5892800" cy="419078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 dirty="0">
                <a:sym typeface="Wingdings" pitchFamily="2" charset="2"/>
              </a:rPr>
              <a:t>Zonas de disponibilidad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200" dirty="0">
                <a:sym typeface="Wingdings" pitchFamily="2" charset="2"/>
              </a:rPr>
              <a:t>Una región tiene al menos zonas de disponibilidad.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200" dirty="0">
                <a:sym typeface="Wingdings" pitchFamily="2" charset="2"/>
              </a:rPr>
              <a:t>Una zona de disponibilidad puede estar compuesta de uno o más CPD.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200" dirty="0">
                <a:sym typeface="Wingdings" pitchFamily="2" charset="2"/>
              </a:rPr>
              <a:t>Depende del servicio </a:t>
            </a:r>
            <a:r>
              <a:rPr lang="es-ES_tradnl" altLang="en-US" sz="2200" dirty="0" err="1">
                <a:sym typeface="Wingdings" pitchFamily="2" charset="2"/>
              </a:rPr>
              <a:t>cloud</a:t>
            </a:r>
            <a:r>
              <a:rPr lang="es-ES_tradnl" altLang="en-US" sz="2200" dirty="0">
                <a:sym typeface="Wingdings" pitchFamily="2" charset="2"/>
              </a:rPr>
              <a:t> su ámbito puede ser una zona o una región.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200" dirty="0">
                <a:sym typeface="Wingdings" pitchFamily="2" charset="2"/>
              </a:rPr>
              <a:t>Cada zona está aislada físicamente, energéticamente y a nivel de comunicaciones.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endParaRPr lang="es-ES_tradnl" altLang="en-US" sz="22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endParaRPr lang="es-ES_tradnl" altLang="en-US" sz="2200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lang="es-ES_tradnl" altLang="en-US" sz="2600" dirty="0">
              <a:sym typeface="Wingdings" pitchFamily="2" charset="2"/>
            </a:endParaRPr>
          </a:p>
        </p:txBody>
      </p:sp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Servicios </a:t>
            </a: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cloud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3074" name="Picture 2" descr="&#10;         Un diagrama de una región que contiene tres zonas de disponibilidad: a, b y c.&#10;      ">
            <a:extLst>
              <a:ext uri="{FF2B5EF4-FFF2-40B4-BE49-F238E27FC236}">
                <a16:creationId xmlns:a16="http://schemas.microsoft.com/office/drawing/2014/main" id="{53D9064F-DEC8-924F-A8B6-1A24A317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24" y="4526819"/>
            <a:ext cx="3260200" cy="20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69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sp>
        <p:nvSpPr>
          <p:cNvPr id="1674243" name="Rectangle 3">
            <a:extLst>
              <a:ext uri="{FF2B5EF4-FFF2-40B4-BE49-F238E27FC236}">
                <a16:creationId xmlns:a16="http://schemas.microsoft.com/office/drawing/2014/main" id="{E5EE91BF-2363-5D4E-943B-0AE0E065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6" y="3402701"/>
            <a:ext cx="73358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dirty="0" err="1"/>
              <a:t>microservicios</a:t>
            </a:r>
            <a:endParaRPr lang="en-US" altLang="en-US" sz="54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42118692"/>
      </p:ext>
    </p:extLst>
  </p:cSld>
  <p:clrMapOvr>
    <a:masterClrMapping/>
  </p:clrMapOvr>
  <p:transition spd="slow" advTm="0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36902BE-3211-B64C-90CF-FA10B0E5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772" y="2387986"/>
            <a:ext cx="6382593" cy="262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Concepto </a:t>
            </a:r>
            <a:r>
              <a:rPr lang="es-ES_tradnl" altLang="en-US" b="0" kern="0" dirty="0" err="1"/>
              <a:t>microservicio</a:t>
            </a:r>
            <a:endParaRPr lang="es-ES_tradnl" altLang="en-US" b="0" kern="0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Monolitos vs </a:t>
            </a:r>
            <a:r>
              <a:rPr lang="es-ES_tradnl" altLang="en-US" b="0" kern="0" dirty="0" err="1"/>
              <a:t>microservicios</a:t>
            </a:r>
            <a:endParaRPr lang="es-ES_tradnl" altLang="en-US" b="0" kern="0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Contenedores y </a:t>
            </a:r>
            <a:r>
              <a:rPr lang="es-ES_tradnl" altLang="en-US" b="0" kern="0" dirty="0" err="1"/>
              <a:t>serverless</a:t>
            </a:r>
            <a:endParaRPr lang="es-ES_tradnl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227657666"/>
      </p:ext>
    </p:extLst>
  </p:cSld>
  <p:clrMapOvr>
    <a:masterClrMapping/>
  </p:clrMapOvr>
  <p:transition spd="slow" advTm="0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25D8668-E667-9548-8B97-7F2E027032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Concepto </a:t>
            </a:r>
            <a:r>
              <a:rPr lang="es-ES" altLang="en-US" sz="2400" b="0" dirty="0" err="1">
                <a:solidFill>
                  <a:schemeClr val="hlink"/>
                </a:solidFill>
              </a:rPr>
              <a:t>microservicio</a:t>
            </a:r>
            <a:endParaRPr lang="es-ES" altLang="en-US" sz="2400" b="0" dirty="0">
              <a:solidFill>
                <a:schemeClr val="hlink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06F389-5408-4D42-8128-704DAE9C295D}"/>
              </a:ext>
            </a:extLst>
          </p:cNvPr>
          <p:cNvGrpSpPr/>
          <p:nvPr/>
        </p:nvGrpSpPr>
        <p:grpSpPr>
          <a:xfrm>
            <a:off x="2937833" y="1475258"/>
            <a:ext cx="1117600" cy="1463477"/>
            <a:chOff x="2455694" y="1212850"/>
            <a:chExt cx="1117600" cy="14634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CE1145-3BE6-0149-9390-8DB652DE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5694" y="1212850"/>
              <a:ext cx="1117600" cy="1155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F07F7B-5103-9E47-93C2-7CA3E12173B6}"/>
                </a:ext>
              </a:extLst>
            </p:cNvPr>
            <p:cNvSpPr txBox="1"/>
            <p:nvPr/>
          </p:nvSpPr>
          <p:spPr>
            <a:xfrm>
              <a:off x="2455694" y="2368550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Autónomo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E6C58F-F814-FC47-89A4-412BB0940C95}"/>
              </a:ext>
            </a:extLst>
          </p:cNvPr>
          <p:cNvGrpSpPr/>
          <p:nvPr/>
        </p:nvGrpSpPr>
        <p:grpSpPr>
          <a:xfrm>
            <a:off x="6337356" y="1497001"/>
            <a:ext cx="1367682" cy="1419991"/>
            <a:chOff x="6483012" y="1255712"/>
            <a:chExt cx="1367682" cy="14199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B82113-6D9E-4647-A061-4A4D9C58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1703" y="1255712"/>
              <a:ext cx="1130300" cy="1130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5BAE3C-381D-F54C-BF8A-79252B460AD2}"/>
                </a:ext>
              </a:extLst>
            </p:cNvPr>
            <p:cNvSpPr txBox="1"/>
            <p:nvPr/>
          </p:nvSpPr>
          <p:spPr>
            <a:xfrm>
              <a:off x="6483012" y="2367926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Especializado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1DF04-AA6E-0540-93CB-0C5ACFCB973B}"/>
              </a:ext>
            </a:extLst>
          </p:cNvPr>
          <p:cNvSpPr txBox="1"/>
          <p:nvPr/>
        </p:nvSpPr>
        <p:spPr>
          <a:xfrm>
            <a:off x="2397702" y="3201145"/>
            <a:ext cx="247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Desarrollo, implementación, ejecución y escalado independientemente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DFE47-0069-B642-9F9E-DB8796F444E2}"/>
              </a:ext>
            </a:extLst>
          </p:cNvPr>
          <p:cNvSpPr txBox="1"/>
          <p:nvPr/>
        </p:nvSpPr>
        <p:spPr>
          <a:xfrm>
            <a:off x="2397702" y="4344548"/>
            <a:ext cx="2473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No necesitan compartir código entre otros microservicios y se comunican a través de una API bien definida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00437-6DBC-E745-A6FE-26A2AAE22893}"/>
              </a:ext>
            </a:extLst>
          </p:cNvPr>
          <p:cNvSpPr txBox="1"/>
          <p:nvPr/>
        </p:nvSpPr>
        <p:spPr>
          <a:xfrm>
            <a:off x="5905725" y="3201144"/>
            <a:ext cx="2473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Implementa un conjunto de funciones relacionadas entre si.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86330-DE72-6546-8961-5CD5DB6DB9DC}"/>
              </a:ext>
            </a:extLst>
          </p:cNvPr>
          <p:cNvSpPr txBox="1"/>
          <p:nvPr/>
        </p:nvSpPr>
        <p:spPr>
          <a:xfrm>
            <a:off x="5905725" y="4155252"/>
            <a:ext cx="247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Resuelven un problema específico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FC8F-299B-F841-A949-C24BF55AE6AF}"/>
              </a:ext>
            </a:extLst>
          </p:cNvPr>
          <p:cNvSpPr txBox="1"/>
          <p:nvPr/>
        </p:nvSpPr>
        <p:spPr>
          <a:xfrm>
            <a:off x="5905725" y="4893916"/>
            <a:ext cx="247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El servicio no puede ser complejo</a:t>
            </a:r>
          </a:p>
        </p:txBody>
      </p:sp>
    </p:spTree>
    <p:extLst>
      <p:ext uri="{BB962C8B-B14F-4D97-AF65-F5344CB8AC3E}">
        <p14:creationId xmlns:p14="http://schemas.microsoft.com/office/powerpoint/2010/main" val="1149258927"/>
      </p:ext>
    </p:extLst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7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742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242" grpId="0"/>
      <p:bldP spid="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/>
              <a:t>modelos arquitectónicos</a:t>
            </a:r>
            <a:endParaRPr lang="en-US" alt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367335"/>
            <a:ext cx="1676400" cy="304800"/>
            <a:chOff x="80" y="989"/>
            <a:chExt cx="1056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1020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89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>
                  <a:solidFill>
                    <a:srgbClr val="006699"/>
                  </a:solidFill>
                </a:rPr>
                <a:t>arquitecturas</a:t>
              </a: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3"/>
            <a:ext cx="328612" cy="30480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55743737-BF18-5F4A-8F89-E7BA778B3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238" y="1381919"/>
            <a:ext cx="6945313" cy="562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/>
            <a:r>
              <a:rPr lang="es-ES" altLang="en-US" sz="4000" b="0" dirty="0"/>
              <a:t>Cliente/Servidor</a:t>
            </a:r>
          </a:p>
          <a:p>
            <a:pPr eaLnBrk="1" hangingPunct="1"/>
            <a:r>
              <a:rPr lang="es-ES" altLang="en-US" sz="4000" b="0" dirty="0"/>
              <a:t>Peer-to-Peer</a:t>
            </a:r>
          </a:p>
          <a:p>
            <a:pPr eaLnBrk="1" hangingPunct="1"/>
            <a:r>
              <a:rPr lang="es-ES" altLang="en-US" sz="4000" b="0" dirty="0"/>
              <a:t>Middleware orientado a mensajes</a:t>
            </a:r>
          </a:p>
          <a:p>
            <a:pPr eaLnBrk="1" hangingPunct="1"/>
            <a:r>
              <a:rPr lang="es-ES" altLang="en-US" sz="4000" b="0" dirty="0"/>
              <a:t>Arquitectura orientada a servicios</a:t>
            </a:r>
          </a:p>
          <a:p>
            <a:pPr eaLnBrk="1" hangingPunct="1"/>
            <a:r>
              <a:rPr lang="es-ES" altLang="en-US" sz="4000" b="0" dirty="0" err="1"/>
              <a:t>Cluster</a:t>
            </a:r>
            <a:r>
              <a:rPr lang="es-ES" altLang="en-US" sz="4000" b="0" dirty="0"/>
              <a:t> y </a:t>
            </a:r>
            <a:r>
              <a:rPr lang="es-ES" altLang="en-US" sz="4000" b="0" dirty="0" err="1"/>
              <a:t>grid</a:t>
            </a:r>
            <a:endParaRPr lang="es-ES" alt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260355852"/>
      </p:ext>
    </p:extLst>
  </p:cSld>
  <p:clrMapOvr>
    <a:masterClrMapping/>
  </p:clrMapOvr>
  <p:transition spd="slow" advTm="0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25D8668-E667-9548-8B97-7F2E027032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Monolito vs </a:t>
            </a:r>
            <a:r>
              <a:rPr lang="es-ES" altLang="en-US" sz="2400" b="0" dirty="0" err="1">
                <a:solidFill>
                  <a:schemeClr val="hlink"/>
                </a:solidFill>
              </a:rPr>
              <a:t>microservicios</a:t>
            </a:r>
            <a:endParaRPr lang="es-ES" altLang="en-US" sz="2400" b="0" dirty="0">
              <a:solidFill>
                <a:schemeClr val="hlink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261DE59-96C0-E344-9EA3-2EE24D2C4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28" y="1697037"/>
            <a:ext cx="6519805" cy="39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s-es" sz="2400" b="0" dirty="0">
                <a:latin typeface="Calibri" panose="020F0502020204030204" pitchFamily="34" charset="0"/>
              </a:rPr>
              <a:t>La aplicación monolítica tradicional contiene todas las piezas móviles y de trabajo, que están estrechamente unidas entre sí. Si una pieza fallara, toda la aplicación se bloquearía. Si hubo un pico de demanda, toda la arquitectura debe escalarse. Agregar características a una aplicación monolítica se vuelve más complejo a medida que pasa el tiempo. Las partes de la base de código deben entrelazarse entre sí para sincronizarse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290358571"/>
      </p:ext>
    </p:extLst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7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742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242" grpId="0"/>
      <p:bldP spid="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Microservicios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0735A1-7F3C-FF49-9E1F-1CD66FD4BE53}"/>
              </a:ext>
            </a:extLst>
          </p:cNvPr>
          <p:cNvSpPr/>
          <p:nvPr/>
        </p:nvSpPr>
        <p:spPr bwMode="auto">
          <a:xfrm>
            <a:off x="5745346" y="2832212"/>
            <a:ext cx="1917812" cy="720191"/>
          </a:xfrm>
          <a:prstGeom prst="roundRect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D70021-BF02-F746-AFA9-67571ECFA340}"/>
              </a:ext>
            </a:extLst>
          </p:cNvPr>
          <p:cNvSpPr/>
          <p:nvPr/>
        </p:nvSpPr>
        <p:spPr bwMode="auto">
          <a:xfrm>
            <a:off x="5745346" y="3694014"/>
            <a:ext cx="1917812" cy="720191"/>
          </a:xfrm>
          <a:prstGeom prst="roundRect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20482E-BC0C-2F4D-A026-C37A4EF0C667}"/>
              </a:ext>
            </a:extLst>
          </p:cNvPr>
          <p:cNvSpPr/>
          <p:nvPr/>
        </p:nvSpPr>
        <p:spPr bwMode="auto">
          <a:xfrm>
            <a:off x="5745346" y="4555816"/>
            <a:ext cx="1917812" cy="720191"/>
          </a:xfrm>
          <a:prstGeom prst="roundRect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049896-EC87-CD47-882C-A8827A2CE2B6}"/>
              </a:ext>
            </a:extLst>
          </p:cNvPr>
          <p:cNvSpPr/>
          <p:nvPr/>
        </p:nvSpPr>
        <p:spPr bwMode="auto">
          <a:xfrm>
            <a:off x="1390482" y="2795798"/>
            <a:ext cx="2728364" cy="2480209"/>
          </a:xfrm>
          <a:prstGeom prst="roundRect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44BB3-F892-5B40-A7CA-E69BF88F9257}"/>
              </a:ext>
            </a:extLst>
          </p:cNvPr>
          <p:cNvSpPr txBox="1"/>
          <p:nvPr/>
        </p:nvSpPr>
        <p:spPr>
          <a:xfrm>
            <a:off x="2589451" y="3104813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Usuarios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8B301-F9FE-1D48-82E6-EF73FE723D01}"/>
              </a:ext>
            </a:extLst>
          </p:cNvPr>
          <p:cNvSpPr txBox="1"/>
          <p:nvPr/>
        </p:nvSpPr>
        <p:spPr>
          <a:xfrm>
            <a:off x="1718828" y="2348828"/>
            <a:ext cx="231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Sistema foro monolítico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CC17A-1DAF-7B41-A748-94B965EEE965}"/>
              </a:ext>
            </a:extLst>
          </p:cNvPr>
          <p:cNvSpPr txBox="1"/>
          <p:nvPr/>
        </p:nvSpPr>
        <p:spPr>
          <a:xfrm>
            <a:off x="5369066" y="2284162"/>
            <a:ext cx="2670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Sistema foro microservicios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387B03-E861-C541-8F6B-D5980C052080}"/>
              </a:ext>
            </a:extLst>
          </p:cNvPr>
          <p:cNvSpPr txBox="1"/>
          <p:nvPr/>
        </p:nvSpPr>
        <p:spPr>
          <a:xfrm>
            <a:off x="6557281" y="3038418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Usuarios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DCA1F-13BD-A94A-BE5A-CE7863BB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68149" y="2966686"/>
            <a:ext cx="630670" cy="5857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7051C4-9CEE-5C42-96DE-EBCD8615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71153" y="2899447"/>
            <a:ext cx="630670" cy="585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B05B8F-67F9-4449-8E27-BEFF7F12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49" y="3716266"/>
            <a:ext cx="630670" cy="6008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B882C0-DFFA-9449-853F-CB1AC9D5B706}"/>
              </a:ext>
            </a:extLst>
          </p:cNvPr>
          <p:cNvSpPr txBox="1"/>
          <p:nvPr/>
        </p:nvSpPr>
        <p:spPr>
          <a:xfrm>
            <a:off x="2589451" y="3862825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Foros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355CD7-F4B3-604B-914D-D083946D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04" y="3771533"/>
            <a:ext cx="630670" cy="600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4E7829-4062-514A-A36A-B3DF7984D502}"/>
              </a:ext>
            </a:extLst>
          </p:cNvPr>
          <p:cNvSpPr txBox="1"/>
          <p:nvPr/>
        </p:nvSpPr>
        <p:spPr>
          <a:xfrm>
            <a:off x="6667906" y="3918092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Foros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94727-1C0B-754C-9A17-4DDADDF19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149" y="4481025"/>
            <a:ext cx="601726" cy="5947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D3026A-2FE9-CE47-A9F1-E8A90DDC5EBF}"/>
              </a:ext>
            </a:extLst>
          </p:cNvPr>
          <p:cNvSpPr txBox="1"/>
          <p:nvPr/>
        </p:nvSpPr>
        <p:spPr>
          <a:xfrm>
            <a:off x="2589451" y="4608134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Mensajes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13ADB5-3FD3-0A45-8806-8E7C4F4B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53" y="4643748"/>
            <a:ext cx="601726" cy="5947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EB4410-FE8E-F44D-8554-0B977C64188F}"/>
              </a:ext>
            </a:extLst>
          </p:cNvPr>
          <p:cNvSpPr txBox="1"/>
          <p:nvPr/>
        </p:nvSpPr>
        <p:spPr>
          <a:xfrm>
            <a:off x="6592455" y="4770857"/>
            <a:ext cx="108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Mensajes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D52F0D1-98CE-8D45-9434-9AA1ADD50E6C}"/>
              </a:ext>
            </a:extLst>
          </p:cNvPr>
          <p:cNvSpPr/>
          <p:nvPr/>
        </p:nvSpPr>
        <p:spPr bwMode="auto">
          <a:xfrm>
            <a:off x="4361607" y="3771533"/>
            <a:ext cx="1173345" cy="545629"/>
          </a:xfrm>
          <a:prstGeom prst="rightArrow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8C488AC-2EDE-B843-8551-F96BFF857C53}"/>
              </a:ext>
            </a:extLst>
          </p:cNvPr>
          <p:cNvCxnSpPr>
            <a:stCxn id="6" idx="3"/>
            <a:endCxn id="28" idx="3"/>
          </p:cNvCxnSpPr>
          <p:nvPr/>
        </p:nvCxnSpPr>
        <p:spPr bwMode="auto">
          <a:xfrm>
            <a:off x="7663158" y="3192308"/>
            <a:ext cx="90360" cy="879673"/>
          </a:xfrm>
          <a:prstGeom prst="bentConnector3">
            <a:avLst>
              <a:gd name="adj1" fmla="val 352988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AEA2C57-3D07-3B44-BBD6-4E069DF27BD2}"/>
              </a:ext>
            </a:extLst>
          </p:cNvPr>
          <p:cNvCxnSpPr/>
          <p:nvPr/>
        </p:nvCxnSpPr>
        <p:spPr bwMode="auto">
          <a:xfrm>
            <a:off x="7678339" y="4191943"/>
            <a:ext cx="90360" cy="879673"/>
          </a:xfrm>
          <a:prstGeom prst="bentConnector3">
            <a:avLst>
              <a:gd name="adj1" fmla="val 352988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96101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25D8668-E667-9548-8B97-7F2E027032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>
                <a:solidFill>
                  <a:schemeClr val="hlink"/>
                </a:solidFill>
              </a:rPr>
              <a:t>Contenedores y </a:t>
            </a:r>
            <a:r>
              <a:rPr lang="es-ES" altLang="en-US" sz="2400" b="0" dirty="0" err="1">
                <a:solidFill>
                  <a:schemeClr val="hlink"/>
                </a:solidFill>
              </a:rPr>
              <a:t>serverless</a:t>
            </a:r>
            <a:endParaRPr lang="es-ES" altLang="en-US" sz="2400" b="0" dirty="0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F82F-DBEA-D746-892E-CD853EC4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384" y="2286345"/>
            <a:ext cx="1808064" cy="1607168"/>
          </a:xfrm>
          <a:prstGeom prst="rect">
            <a:avLst/>
          </a:prstGeom>
        </p:spPr>
      </p:pic>
      <p:sp>
        <p:nvSpPr>
          <p:cNvPr id="27" name="Rectangle 9">
            <a:extLst>
              <a:ext uri="{FF2B5EF4-FFF2-40B4-BE49-F238E27FC236}">
                <a16:creationId xmlns:a16="http://schemas.microsoft.com/office/drawing/2014/main" id="{39357CC2-CECE-2B4F-8D86-A17C0843A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0685" y="2941884"/>
            <a:ext cx="262991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Repetibles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3A91E-703F-5A43-BC67-7420A823D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903" y="3608304"/>
            <a:ext cx="1917026" cy="1593372"/>
          </a:xfrm>
          <a:prstGeom prst="rect">
            <a:avLst/>
          </a:prstGeom>
        </p:spPr>
      </p:pic>
      <p:sp>
        <p:nvSpPr>
          <p:cNvPr id="29" name="Rectangle 9">
            <a:extLst>
              <a:ext uri="{FF2B5EF4-FFF2-40B4-BE49-F238E27FC236}">
                <a16:creationId xmlns:a16="http://schemas.microsoft.com/office/drawing/2014/main" id="{528B944D-0CF2-9240-B74C-8161AD8F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083" y="4259027"/>
            <a:ext cx="441015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Entornos autónomos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3AFD1-5039-7348-9F14-E78E59200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109" y="5002733"/>
            <a:ext cx="1805820" cy="1593371"/>
          </a:xfrm>
          <a:prstGeom prst="rect">
            <a:avLst/>
          </a:prstGeom>
        </p:spPr>
      </p:pic>
      <p:sp>
        <p:nvSpPr>
          <p:cNvPr id="31" name="Rectangle 9">
            <a:extLst>
              <a:ext uri="{FF2B5EF4-FFF2-40B4-BE49-F238E27FC236}">
                <a16:creationId xmlns:a16="http://schemas.microsoft.com/office/drawing/2014/main" id="{10408398-232E-4F47-AB0C-7C804DFD1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0685" y="5537480"/>
            <a:ext cx="478552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Más rápidos que las VM</a:t>
            </a: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316E5866-A6E3-B844-96B3-A791F9685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168" y="1547456"/>
            <a:ext cx="621707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Aft>
                <a:spcPct val="30000"/>
              </a:spcAft>
              <a:buNone/>
            </a:pPr>
            <a:r>
              <a:rPr lang="es-ES_tradnl" altLang="en-US" b="0" kern="0" dirty="0"/>
              <a:t>¿Qué es un contenedor?</a:t>
            </a:r>
          </a:p>
        </p:txBody>
      </p:sp>
    </p:spTree>
    <p:extLst>
      <p:ext uri="{BB962C8B-B14F-4D97-AF65-F5344CB8AC3E}">
        <p14:creationId xmlns:p14="http://schemas.microsoft.com/office/powerpoint/2010/main" val="3883653374"/>
      </p:ext>
    </p:extLst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7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742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242" grpId="0"/>
      <p:bldP spid="9" grpId="0" autoUpdateAnimBg="0"/>
      <p:bldP spid="27" grpId="0" build="p"/>
      <p:bldP spid="29" grpId="0" build="p"/>
      <p:bldP spid="31" grpId="0" build="p"/>
      <p:bldP spid="3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Microservicios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F77FA25-1F62-EE48-8708-8A056B8A356D}"/>
              </a:ext>
            </a:extLst>
          </p:cNvPr>
          <p:cNvGrpSpPr/>
          <p:nvPr/>
        </p:nvGrpSpPr>
        <p:grpSpPr>
          <a:xfrm>
            <a:off x="3162325" y="1722794"/>
            <a:ext cx="3193803" cy="4062614"/>
            <a:chOff x="1735593" y="1765760"/>
            <a:chExt cx="3193803" cy="406261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453A90-1CF9-0D49-B49D-5EDDA6E4243A}"/>
                </a:ext>
              </a:extLst>
            </p:cNvPr>
            <p:cNvGrpSpPr/>
            <p:nvPr/>
          </p:nvGrpSpPr>
          <p:grpSpPr>
            <a:xfrm>
              <a:off x="1735593" y="2557789"/>
              <a:ext cx="3193803" cy="3270585"/>
              <a:chOff x="4365745" y="1793290"/>
              <a:chExt cx="3193803" cy="327058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E478F4-23B0-744B-A4C5-F43D09447732}"/>
                  </a:ext>
                </a:extLst>
              </p:cNvPr>
              <p:cNvSpPr/>
              <p:nvPr/>
            </p:nvSpPr>
            <p:spPr>
              <a:xfrm>
                <a:off x="4365745" y="1793290"/>
                <a:ext cx="3193803" cy="32705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79CFE4-A956-BC42-9C55-2275D9936765}"/>
                  </a:ext>
                </a:extLst>
              </p:cNvPr>
              <p:cNvSpPr txBox="1"/>
              <p:nvPr/>
            </p:nvSpPr>
            <p:spPr>
              <a:xfrm>
                <a:off x="4365745" y="1903395"/>
                <a:ext cx="31938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200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Aplicación</a:t>
                </a:r>
                <a:endParaRPr lang="es-e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B6A1E4-0CAD-3540-8782-FC82039BB483}"/>
                  </a:ext>
                </a:extLst>
              </p:cNvPr>
              <p:cNvSpPr txBox="1"/>
              <p:nvPr/>
            </p:nvSpPr>
            <p:spPr>
              <a:xfrm>
                <a:off x="5366760" y="2799077"/>
                <a:ext cx="1639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80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Dependencias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A14E70-E36D-7541-A516-D59291B647FA}"/>
                  </a:ext>
                </a:extLst>
              </p:cNvPr>
              <p:cNvSpPr txBox="1"/>
              <p:nvPr/>
            </p:nvSpPr>
            <p:spPr>
              <a:xfrm>
                <a:off x="5366759" y="3588405"/>
                <a:ext cx="2025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80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Configuraciones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77A7B5E-4431-E34A-BE61-6BE42E95B145}"/>
                  </a:ext>
                </a:extLst>
              </p:cNvPr>
              <p:cNvSpPr txBox="1"/>
              <p:nvPr/>
            </p:nvSpPr>
            <p:spPr>
              <a:xfrm>
                <a:off x="5366759" y="4247308"/>
                <a:ext cx="20251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80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Enlaces al sistema operativo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CD3AC86-4D23-2646-9ADF-C62C4D17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3992" y="2549901"/>
                <a:ext cx="862767" cy="862767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21FA1B5-48E7-2643-92A3-726846094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7060" y="4190406"/>
                <a:ext cx="736627" cy="736627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7747FD20-D25F-A44E-AFDF-C8E4CA599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3736" y="3471433"/>
                <a:ext cx="603277" cy="603277"/>
              </a:xfrm>
              <a:prstGeom prst="rect">
                <a:avLst/>
              </a:prstGeom>
            </p:spPr>
          </p:pic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5FDB83-1E99-D64F-B211-B22ADF113BDB}"/>
                </a:ext>
              </a:extLst>
            </p:cNvPr>
            <p:cNvSpPr/>
            <p:nvPr/>
          </p:nvSpPr>
          <p:spPr>
            <a:xfrm>
              <a:off x="2237483" y="1765760"/>
              <a:ext cx="2190023" cy="43088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rtl="0"/>
              <a:r>
                <a:rPr lang="es-e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Su contenedor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71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Microservicios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A1EE48-E14D-2E44-BC55-3BD1630DBADE}"/>
              </a:ext>
            </a:extLst>
          </p:cNvPr>
          <p:cNvSpPr/>
          <p:nvPr/>
        </p:nvSpPr>
        <p:spPr>
          <a:xfrm>
            <a:off x="654499" y="5390993"/>
            <a:ext cx="3753266" cy="441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Servidor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1242334-21E5-954E-BB22-535FA295BB59}"/>
              </a:ext>
            </a:extLst>
          </p:cNvPr>
          <p:cNvSpPr/>
          <p:nvPr/>
        </p:nvSpPr>
        <p:spPr>
          <a:xfrm>
            <a:off x="654499" y="4920012"/>
            <a:ext cx="3753266" cy="39731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Hipervisor</a:t>
            </a:r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90D092D-CC01-0C40-93A2-3DAA287ACB55}"/>
              </a:ext>
            </a:extLst>
          </p:cNvPr>
          <p:cNvSpPr/>
          <p:nvPr/>
        </p:nvSpPr>
        <p:spPr>
          <a:xfrm>
            <a:off x="654497" y="2971811"/>
            <a:ext cx="1200548" cy="1862781"/>
          </a:xfrm>
          <a:prstGeom prst="roundRect">
            <a:avLst>
              <a:gd name="adj" fmla="val 8219"/>
            </a:avLst>
          </a:prstGeom>
          <a:solidFill>
            <a:srgbClr val="72D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SO invitado</a:t>
            </a:r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8C10E15-FC9B-6E40-BE3E-B463FAC0E891}"/>
              </a:ext>
            </a:extLst>
          </p:cNvPr>
          <p:cNvSpPr/>
          <p:nvPr/>
        </p:nvSpPr>
        <p:spPr>
          <a:xfrm>
            <a:off x="1930858" y="2967863"/>
            <a:ext cx="1200548" cy="1862781"/>
          </a:xfrm>
          <a:prstGeom prst="roundRect">
            <a:avLst>
              <a:gd name="adj" fmla="val 7280"/>
            </a:avLst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SO invitado</a:t>
            </a:r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A4A4850-A3F4-2249-8D31-CD5234B109AC}"/>
              </a:ext>
            </a:extLst>
          </p:cNvPr>
          <p:cNvSpPr/>
          <p:nvPr/>
        </p:nvSpPr>
        <p:spPr>
          <a:xfrm>
            <a:off x="3202583" y="2974614"/>
            <a:ext cx="1200548" cy="1862781"/>
          </a:xfrm>
          <a:prstGeom prst="roundRect">
            <a:avLst>
              <a:gd name="adj" fmla="val 8219"/>
            </a:avLst>
          </a:prstGeom>
          <a:solidFill>
            <a:srgbClr val="F68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SO invitado</a:t>
            </a:r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1F6F617-5603-5441-B2A4-88D74B85EE6A}"/>
              </a:ext>
            </a:extLst>
          </p:cNvPr>
          <p:cNvSpPr/>
          <p:nvPr/>
        </p:nvSpPr>
        <p:spPr>
          <a:xfrm>
            <a:off x="654497" y="2497347"/>
            <a:ext cx="1200548" cy="399977"/>
          </a:xfrm>
          <a:prstGeom prst="roundRect">
            <a:avLst/>
          </a:prstGeom>
          <a:solidFill>
            <a:srgbClr val="72D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E1E246F-6E2E-0E4F-A6F6-71D2B0CAD26A}"/>
              </a:ext>
            </a:extLst>
          </p:cNvPr>
          <p:cNvSpPr/>
          <p:nvPr/>
        </p:nvSpPr>
        <p:spPr>
          <a:xfrm>
            <a:off x="654497" y="1980041"/>
            <a:ext cx="1200548" cy="399977"/>
          </a:xfrm>
          <a:prstGeom prst="roundRect">
            <a:avLst/>
          </a:prstGeom>
          <a:solidFill>
            <a:srgbClr val="72D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Aplicación 1</a:t>
            </a:r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F5465E4-D9D8-F045-9CF3-223312D1F3EF}"/>
              </a:ext>
            </a:extLst>
          </p:cNvPr>
          <p:cNvSpPr/>
          <p:nvPr/>
        </p:nvSpPr>
        <p:spPr>
          <a:xfrm>
            <a:off x="1928540" y="2469455"/>
            <a:ext cx="1200548" cy="399977"/>
          </a:xfrm>
          <a:prstGeom prst="roundRect">
            <a:avLst/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  <a:spcBef>
                <a:spcPts val="1200"/>
              </a:spcBef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E1514C-9D09-6C49-9237-05F69BF5BFE6}"/>
              </a:ext>
            </a:extLst>
          </p:cNvPr>
          <p:cNvSpPr/>
          <p:nvPr/>
        </p:nvSpPr>
        <p:spPr>
          <a:xfrm>
            <a:off x="1928540" y="1952149"/>
            <a:ext cx="1200548" cy="399977"/>
          </a:xfrm>
          <a:prstGeom prst="roundRect">
            <a:avLst/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Aplicación 2</a:t>
            </a:r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B07757-CC99-4343-B5DA-2BCB4D7A79AE}"/>
              </a:ext>
            </a:extLst>
          </p:cNvPr>
          <p:cNvSpPr/>
          <p:nvPr/>
        </p:nvSpPr>
        <p:spPr>
          <a:xfrm>
            <a:off x="3182422" y="2467436"/>
            <a:ext cx="1200548" cy="399977"/>
          </a:xfrm>
          <a:prstGeom prst="roundRect">
            <a:avLst/>
          </a:prstGeom>
          <a:solidFill>
            <a:srgbClr val="F68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F30AA32-61CC-E54A-AAAE-529790ED2A44}"/>
              </a:ext>
            </a:extLst>
          </p:cNvPr>
          <p:cNvSpPr/>
          <p:nvPr/>
        </p:nvSpPr>
        <p:spPr>
          <a:xfrm>
            <a:off x="3182422" y="1950130"/>
            <a:ext cx="1200548" cy="399977"/>
          </a:xfrm>
          <a:prstGeom prst="roundRect">
            <a:avLst/>
          </a:prstGeom>
          <a:solidFill>
            <a:srgbClr val="F68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 dirty="0">
                <a:latin typeface="Amazon Ember" charset="0"/>
                <a:ea typeface="Amazon Ember" charset="0"/>
                <a:cs typeface="Amazon Ember" charset="0"/>
              </a:rPr>
              <a:t>Aplicación 3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13A5EA-F4DD-024B-B41B-158FC8755B7B}"/>
              </a:ext>
            </a:extLst>
          </p:cNvPr>
          <p:cNvSpPr/>
          <p:nvPr/>
        </p:nvSpPr>
        <p:spPr>
          <a:xfrm>
            <a:off x="4741932" y="5415421"/>
            <a:ext cx="3753266" cy="41663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Servidor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459868-01C5-3B45-AE41-C376F22363C2}"/>
              </a:ext>
            </a:extLst>
          </p:cNvPr>
          <p:cNvSpPr/>
          <p:nvPr/>
        </p:nvSpPr>
        <p:spPr>
          <a:xfrm>
            <a:off x="4741931" y="4931879"/>
            <a:ext cx="3753266" cy="3973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Sistema operativo</a:t>
            </a:r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B10DFE2-A9E4-7D4C-A1FD-A7F6B6AC439E}"/>
              </a:ext>
            </a:extLst>
          </p:cNvPr>
          <p:cNvSpPr/>
          <p:nvPr/>
        </p:nvSpPr>
        <p:spPr>
          <a:xfrm>
            <a:off x="4741932" y="4305710"/>
            <a:ext cx="3753266" cy="3973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Motor Docker</a:t>
            </a:r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5F07F08-09E9-AA4C-A8F6-B9036C617394}"/>
              </a:ext>
            </a:extLst>
          </p:cNvPr>
          <p:cNvSpPr/>
          <p:nvPr/>
        </p:nvSpPr>
        <p:spPr>
          <a:xfrm>
            <a:off x="4725070" y="3805285"/>
            <a:ext cx="1200548" cy="399977"/>
          </a:xfrm>
          <a:prstGeom prst="roundRect">
            <a:avLst/>
          </a:prstGeom>
          <a:solidFill>
            <a:srgbClr val="72D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1E09FCD-C618-7640-B019-FB8121473228}"/>
              </a:ext>
            </a:extLst>
          </p:cNvPr>
          <p:cNvSpPr/>
          <p:nvPr/>
        </p:nvSpPr>
        <p:spPr>
          <a:xfrm>
            <a:off x="4725070" y="3287978"/>
            <a:ext cx="1200548" cy="399977"/>
          </a:xfrm>
          <a:prstGeom prst="roundRect">
            <a:avLst/>
          </a:prstGeom>
          <a:solidFill>
            <a:srgbClr val="72D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Amazon Ember" charset="0"/>
                <a:ea typeface="Amazon Ember" charset="0"/>
                <a:cs typeface="Amazon Ember" charset="0"/>
              </a:rPr>
              <a:t>Aplicación 1</a:t>
            </a:r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CEA1E1E-3D6A-514D-8ECE-50D2A6F1685A}"/>
              </a:ext>
            </a:extLst>
          </p:cNvPr>
          <p:cNvSpPr/>
          <p:nvPr/>
        </p:nvSpPr>
        <p:spPr>
          <a:xfrm>
            <a:off x="5981550" y="3805284"/>
            <a:ext cx="1200548" cy="399977"/>
          </a:xfrm>
          <a:prstGeom prst="roundRect">
            <a:avLst/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C193114-CE6A-484A-A786-724F90ECE8D6}"/>
              </a:ext>
            </a:extLst>
          </p:cNvPr>
          <p:cNvSpPr/>
          <p:nvPr/>
        </p:nvSpPr>
        <p:spPr>
          <a:xfrm>
            <a:off x="5981550" y="3287978"/>
            <a:ext cx="1200548" cy="399977"/>
          </a:xfrm>
          <a:prstGeom prst="roundRect">
            <a:avLst/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 dirty="0">
                <a:latin typeface="Amazon Ember" charset="0"/>
                <a:ea typeface="Amazon Ember" charset="0"/>
                <a:cs typeface="Amazon Ember" charset="0"/>
              </a:rPr>
              <a:t>Aplicación 2</a:t>
            </a:r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F82A133-F124-2349-9484-1EBE80BD2DD3}"/>
              </a:ext>
            </a:extLst>
          </p:cNvPr>
          <p:cNvSpPr/>
          <p:nvPr/>
        </p:nvSpPr>
        <p:spPr>
          <a:xfrm>
            <a:off x="7276567" y="3813750"/>
            <a:ext cx="1200548" cy="399977"/>
          </a:xfrm>
          <a:prstGeom prst="roundRect">
            <a:avLst/>
          </a:prstGeom>
          <a:solidFill>
            <a:srgbClr val="F68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 rtl="0">
              <a:lnSpc>
                <a:spcPct val="90000"/>
              </a:lnSpc>
            </a:pP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Recipientes/</a:t>
            </a:r>
            <a:b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s-es" sz="1400" b="1" dirty="0">
                <a:latin typeface="Amazon Ember" charset="0"/>
                <a:ea typeface="Amazon Ember" charset="0"/>
                <a:cs typeface="Amazon Ember" charset="0"/>
              </a:rPr>
              <a:t>bibliotecas</a:t>
            </a:r>
            <a:endParaRPr lang="en-US" sz="14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D1221CF-872A-D24A-B142-0B278DBBE408}"/>
              </a:ext>
            </a:extLst>
          </p:cNvPr>
          <p:cNvSpPr/>
          <p:nvPr/>
        </p:nvSpPr>
        <p:spPr>
          <a:xfrm>
            <a:off x="7276567" y="3296444"/>
            <a:ext cx="1200548" cy="399977"/>
          </a:xfrm>
          <a:prstGeom prst="roundRect">
            <a:avLst/>
          </a:prstGeom>
          <a:solidFill>
            <a:srgbClr val="F68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 dirty="0">
                <a:latin typeface="Amazon Ember" charset="0"/>
                <a:ea typeface="Amazon Ember" charset="0"/>
                <a:cs typeface="Amazon Ember" charset="0"/>
              </a:rPr>
              <a:t>Aplicación 3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9F23B15-20BB-4248-9FE6-9E7A0792EA7B}"/>
              </a:ext>
            </a:extLst>
          </p:cNvPr>
          <p:cNvSpPr/>
          <p:nvPr/>
        </p:nvSpPr>
        <p:spPr>
          <a:xfrm>
            <a:off x="570883" y="1799520"/>
            <a:ext cx="3879736" cy="3664986"/>
          </a:xfrm>
          <a:prstGeom prst="roundRect">
            <a:avLst>
              <a:gd name="adj" fmla="val 951"/>
            </a:avLst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B377F4-752E-C349-AD76-F65EBB2EFB2C}"/>
              </a:ext>
            </a:extLst>
          </p:cNvPr>
          <p:cNvSpPr txBox="1"/>
          <p:nvPr/>
        </p:nvSpPr>
        <p:spPr>
          <a:xfrm>
            <a:off x="1855045" y="1042419"/>
            <a:ext cx="163013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Máquinas virtuales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A811E12-5B7B-C14F-87F6-21EB0FFBD3F2}"/>
              </a:ext>
            </a:extLst>
          </p:cNvPr>
          <p:cNvSpPr/>
          <p:nvPr/>
        </p:nvSpPr>
        <p:spPr>
          <a:xfrm>
            <a:off x="4639557" y="3072315"/>
            <a:ext cx="3879736" cy="1777905"/>
          </a:xfrm>
          <a:prstGeom prst="roundRect">
            <a:avLst>
              <a:gd name="adj" fmla="val 951"/>
            </a:avLst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06FE77-7923-7A4F-A548-67063D08AA73}"/>
              </a:ext>
            </a:extLst>
          </p:cNvPr>
          <p:cNvSpPr txBox="1"/>
          <p:nvPr/>
        </p:nvSpPr>
        <p:spPr>
          <a:xfrm>
            <a:off x="5730508" y="2263704"/>
            <a:ext cx="19211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Contenedores</a:t>
            </a:r>
          </a:p>
        </p:txBody>
      </p:sp>
    </p:spTree>
    <p:extLst>
      <p:ext uri="{BB962C8B-B14F-4D97-AF65-F5344CB8AC3E}">
        <p14:creationId xmlns:p14="http://schemas.microsoft.com/office/powerpoint/2010/main" val="49752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Orquestadores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EB9709-570D-8741-A22C-FB23433A0DC0}"/>
              </a:ext>
            </a:extLst>
          </p:cNvPr>
          <p:cNvSpPr txBox="1"/>
          <p:nvPr/>
        </p:nvSpPr>
        <p:spPr>
          <a:xfrm>
            <a:off x="3542662" y="1540444"/>
            <a:ext cx="2058675" cy="1888556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 w="19050">
            <a:solidFill>
              <a:schemeClr val="accent5">
                <a:lumMod val="60000"/>
                <a:lumOff val="40000"/>
                <a:alpha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Container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E106FF-427A-E841-B2FF-09421543A02D}"/>
              </a:ext>
            </a:extLst>
          </p:cNvPr>
          <p:cNvSpPr txBox="1"/>
          <p:nvPr/>
        </p:nvSpPr>
        <p:spPr>
          <a:xfrm>
            <a:off x="5759016" y="1540443"/>
            <a:ext cx="2058675" cy="1888556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 w="19050">
            <a:solidFill>
              <a:schemeClr val="accent5">
                <a:lumMod val="60000"/>
                <a:lumOff val="40000"/>
                <a:alpha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Container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D7A9DA-188F-8644-913B-799A2E26E277}"/>
              </a:ext>
            </a:extLst>
          </p:cNvPr>
          <p:cNvSpPr txBox="1"/>
          <p:nvPr/>
        </p:nvSpPr>
        <p:spPr>
          <a:xfrm>
            <a:off x="1326311" y="1540444"/>
            <a:ext cx="2058675" cy="1888556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 w="19050">
            <a:solidFill>
              <a:schemeClr val="accent5">
                <a:lumMod val="60000"/>
                <a:lumOff val="40000"/>
                <a:alpha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Container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6E5BB7-2CED-BA45-8101-191110C1716B}"/>
              </a:ext>
            </a:extLst>
          </p:cNvPr>
          <p:cNvSpPr/>
          <p:nvPr/>
        </p:nvSpPr>
        <p:spPr>
          <a:xfrm>
            <a:off x="2533620" y="5762335"/>
            <a:ext cx="407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mazon Ember" panose="02000000000000000000" pitchFamily="2" charset="0"/>
                <a:ea typeface="Amazon Ember" panose="02000000000000000000" pitchFamily="2" charset="0"/>
                <a:cs typeface="Amazon Ember Medium" panose="020B0603020204030204" pitchFamily="34" charset="0"/>
              </a:rPr>
              <a:t>Un host con </a:t>
            </a:r>
            <a:r>
              <a:rPr lang="en-US" sz="2800" dirty="0" err="1">
                <a:latin typeface="Amazon Ember" panose="02000000000000000000" pitchFamily="2" charset="0"/>
                <a:ea typeface="Amazon Ember" panose="02000000000000000000" pitchFamily="2" charset="0"/>
                <a:cs typeface="Amazon Ember Medium" panose="020B0603020204030204" pitchFamily="34" charset="0"/>
              </a:rPr>
              <a:t>contenedores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44467337-1B50-1547-B5C6-2E6F80DC2AB0}"/>
              </a:ext>
            </a:extLst>
          </p:cNvPr>
          <p:cNvSpPr/>
          <p:nvPr/>
        </p:nvSpPr>
        <p:spPr bwMode="auto">
          <a:xfrm>
            <a:off x="1326311" y="4678392"/>
            <a:ext cx="6491379" cy="5107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Server hardware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55D621B-770F-5548-985A-9D8345C7E09B}"/>
              </a:ext>
            </a:extLst>
          </p:cNvPr>
          <p:cNvSpPr/>
          <p:nvPr/>
        </p:nvSpPr>
        <p:spPr bwMode="auto">
          <a:xfrm>
            <a:off x="1326312" y="4093477"/>
            <a:ext cx="6491379" cy="5107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5A63626-C3E2-5646-9AD0-CA04CD13D0EA}"/>
              </a:ext>
            </a:extLst>
          </p:cNvPr>
          <p:cNvSpPr/>
          <p:nvPr/>
        </p:nvSpPr>
        <p:spPr bwMode="auto">
          <a:xfrm>
            <a:off x="3542666" y="2014850"/>
            <a:ext cx="2058674" cy="667293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Application B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8259FAA-0A65-1F4D-88DE-44790DF15299}"/>
              </a:ext>
            </a:extLst>
          </p:cNvPr>
          <p:cNvSpPr/>
          <p:nvPr/>
        </p:nvSpPr>
        <p:spPr bwMode="auto">
          <a:xfrm>
            <a:off x="3542666" y="2761706"/>
            <a:ext cx="2058674" cy="667293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 w="127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Libraries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41841F2-0EBA-9C4B-A84C-0DC7384342FA}"/>
              </a:ext>
            </a:extLst>
          </p:cNvPr>
          <p:cNvSpPr/>
          <p:nvPr/>
        </p:nvSpPr>
        <p:spPr bwMode="auto">
          <a:xfrm>
            <a:off x="1326315" y="2020276"/>
            <a:ext cx="2058674" cy="667293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Application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56AD6BF-6F41-FB4A-B191-66818BCFBFAF}"/>
              </a:ext>
            </a:extLst>
          </p:cNvPr>
          <p:cNvSpPr/>
          <p:nvPr/>
        </p:nvSpPr>
        <p:spPr bwMode="auto">
          <a:xfrm>
            <a:off x="1326315" y="2767132"/>
            <a:ext cx="2058674" cy="667293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 w="127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Libraries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9C216BC-07BE-6740-87F6-A00C343DC332}"/>
              </a:ext>
            </a:extLst>
          </p:cNvPr>
          <p:cNvSpPr/>
          <p:nvPr/>
        </p:nvSpPr>
        <p:spPr bwMode="auto">
          <a:xfrm>
            <a:off x="1326312" y="3508562"/>
            <a:ext cx="6491379" cy="5107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Containerization platform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1473170-FD77-2A4B-B649-4367AA5C2DA4}"/>
              </a:ext>
            </a:extLst>
          </p:cNvPr>
          <p:cNvSpPr/>
          <p:nvPr/>
        </p:nvSpPr>
        <p:spPr bwMode="auto">
          <a:xfrm>
            <a:off x="5759017" y="2014849"/>
            <a:ext cx="2058674" cy="667293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Application C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7C788E1-7078-F94F-AA89-2F9ADC69BB0D}"/>
              </a:ext>
            </a:extLst>
          </p:cNvPr>
          <p:cNvSpPr/>
          <p:nvPr/>
        </p:nvSpPr>
        <p:spPr bwMode="auto">
          <a:xfrm>
            <a:off x="5759017" y="2761706"/>
            <a:ext cx="2058674" cy="667293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 w="127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rPr>
              <a:t>Libraries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A009E8-BB88-E645-A243-6B3A849AE777}"/>
              </a:ext>
            </a:extLst>
          </p:cNvPr>
          <p:cNvSpPr/>
          <p:nvPr/>
        </p:nvSpPr>
        <p:spPr bwMode="auto">
          <a:xfrm>
            <a:off x="1222744" y="1339702"/>
            <a:ext cx="6836735" cy="4124860"/>
          </a:xfrm>
          <a:prstGeom prst="rect">
            <a:avLst/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4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980" y="232446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Orquestadores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B9AAD989-31BA-8F45-A2F4-8B041484442F}"/>
              </a:ext>
            </a:extLst>
          </p:cNvPr>
          <p:cNvSpPr txBox="1">
            <a:spLocks/>
          </p:cNvSpPr>
          <p:nvPr/>
        </p:nvSpPr>
        <p:spPr>
          <a:xfrm>
            <a:off x="9242352" y="70262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B6A95138-A96E-2F42-A959-2EFD44FE4AB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3F00A4-6E26-9D4E-8B38-BBDA41BB6151}"/>
              </a:ext>
            </a:extLst>
          </p:cNvPr>
          <p:cNvSpPr/>
          <p:nvPr/>
        </p:nvSpPr>
        <p:spPr>
          <a:xfrm>
            <a:off x="386511" y="5961375"/>
            <a:ext cx="8319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 con </a:t>
            </a:r>
            <a:r>
              <a:rPr lang="en-US" sz="3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cientos</a:t>
            </a:r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de hosts y miles de </a:t>
            </a:r>
            <a:r>
              <a:rPr lang="en-US" sz="3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contenedores</a:t>
            </a:r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84F002D-08DF-D345-AF7B-9B8D5B9E07A8}"/>
              </a:ext>
            </a:extLst>
          </p:cNvPr>
          <p:cNvGrpSpPr/>
          <p:nvPr/>
        </p:nvGrpSpPr>
        <p:grpSpPr>
          <a:xfrm>
            <a:off x="520524" y="807186"/>
            <a:ext cx="7257705" cy="442078"/>
            <a:chOff x="303366" y="4709041"/>
            <a:chExt cx="7257705" cy="442078"/>
          </a:xfrm>
        </p:grpSpPr>
        <p:grpSp>
          <p:nvGrpSpPr>
            <p:cNvPr id="836" name="Group 835">
              <a:extLst>
                <a:ext uri="{FF2B5EF4-FFF2-40B4-BE49-F238E27FC236}">
                  <a16:creationId xmlns:a16="http://schemas.microsoft.com/office/drawing/2014/main" id="{3188A8CB-38E6-8C49-98F6-1A60A5D82B91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897" name="Rounded Rectangle 896">
                <a:extLst>
                  <a:ext uri="{FF2B5EF4-FFF2-40B4-BE49-F238E27FC236}">
                    <a16:creationId xmlns:a16="http://schemas.microsoft.com/office/drawing/2014/main" id="{EE610D10-32BC-9042-80A6-2010F372CED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8" name="Rounded Rectangle 897">
                <a:extLst>
                  <a:ext uri="{FF2B5EF4-FFF2-40B4-BE49-F238E27FC236}">
                    <a16:creationId xmlns:a16="http://schemas.microsoft.com/office/drawing/2014/main" id="{91B74F4C-3099-E841-95D0-22EC249B4E3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9" name="Rounded Rectangle 898">
                <a:extLst>
                  <a:ext uri="{FF2B5EF4-FFF2-40B4-BE49-F238E27FC236}">
                    <a16:creationId xmlns:a16="http://schemas.microsoft.com/office/drawing/2014/main" id="{E23524E1-2E5B-F54B-8891-42B2910363E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0" name="Rounded Rectangle 899">
                <a:extLst>
                  <a:ext uri="{FF2B5EF4-FFF2-40B4-BE49-F238E27FC236}">
                    <a16:creationId xmlns:a16="http://schemas.microsoft.com/office/drawing/2014/main" id="{DA90575C-E2D8-3942-9F6A-477E219EA53E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1" name="Rounded Rectangle 900">
                <a:extLst>
                  <a:ext uri="{FF2B5EF4-FFF2-40B4-BE49-F238E27FC236}">
                    <a16:creationId xmlns:a16="http://schemas.microsoft.com/office/drawing/2014/main" id="{973DD897-6021-224A-BBC8-36EB142D88A9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2" name="Rounded Rectangle 901">
                <a:extLst>
                  <a:ext uri="{FF2B5EF4-FFF2-40B4-BE49-F238E27FC236}">
                    <a16:creationId xmlns:a16="http://schemas.microsoft.com/office/drawing/2014/main" id="{4E8CFE02-0D0B-144C-90D0-B88B1CE836BD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3" name="Rounded Rectangle 902">
                <a:extLst>
                  <a:ext uri="{FF2B5EF4-FFF2-40B4-BE49-F238E27FC236}">
                    <a16:creationId xmlns:a16="http://schemas.microsoft.com/office/drawing/2014/main" id="{BEB12A47-9498-9143-8F67-2DB824B5A18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4" name="Rounded Rectangle 903">
                <a:extLst>
                  <a:ext uri="{FF2B5EF4-FFF2-40B4-BE49-F238E27FC236}">
                    <a16:creationId xmlns:a16="http://schemas.microsoft.com/office/drawing/2014/main" id="{3148F172-3213-9F4E-95E0-E35443F1A6F5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905" name="Rounded Rectangle 904">
                <a:extLst>
                  <a:ext uri="{FF2B5EF4-FFF2-40B4-BE49-F238E27FC236}">
                    <a16:creationId xmlns:a16="http://schemas.microsoft.com/office/drawing/2014/main" id="{CB37C471-01EB-D943-B8C3-EAE68CE07509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7" name="Group 836">
              <a:extLst>
                <a:ext uri="{FF2B5EF4-FFF2-40B4-BE49-F238E27FC236}">
                  <a16:creationId xmlns:a16="http://schemas.microsoft.com/office/drawing/2014/main" id="{26F414A2-A892-E841-8CBD-B89BD1523CC3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888" name="Rounded Rectangle 887">
                <a:extLst>
                  <a:ext uri="{FF2B5EF4-FFF2-40B4-BE49-F238E27FC236}">
                    <a16:creationId xmlns:a16="http://schemas.microsoft.com/office/drawing/2014/main" id="{E45FFEE1-8A7B-3B4F-8B9C-C8C70BC06E3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9" name="Rounded Rectangle 888">
                <a:extLst>
                  <a:ext uri="{FF2B5EF4-FFF2-40B4-BE49-F238E27FC236}">
                    <a16:creationId xmlns:a16="http://schemas.microsoft.com/office/drawing/2014/main" id="{D3F386C1-707D-BC41-9C89-B6E475ACD39F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0" name="Rounded Rectangle 889">
                <a:extLst>
                  <a:ext uri="{FF2B5EF4-FFF2-40B4-BE49-F238E27FC236}">
                    <a16:creationId xmlns:a16="http://schemas.microsoft.com/office/drawing/2014/main" id="{94C5A66E-E1AC-9349-8BC2-41E7E007CDF0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1" name="Rounded Rectangle 890">
                <a:extLst>
                  <a:ext uri="{FF2B5EF4-FFF2-40B4-BE49-F238E27FC236}">
                    <a16:creationId xmlns:a16="http://schemas.microsoft.com/office/drawing/2014/main" id="{A370C293-1BF7-D54C-A875-B51DB5790B94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2" name="Rounded Rectangle 891">
                <a:extLst>
                  <a:ext uri="{FF2B5EF4-FFF2-40B4-BE49-F238E27FC236}">
                    <a16:creationId xmlns:a16="http://schemas.microsoft.com/office/drawing/2014/main" id="{65138B50-E3B3-3743-BA94-6D8281FAB87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3" name="Rounded Rectangle 892">
                <a:extLst>
                  <a:ext uri="{FF2B5EF4-FFF2-40B4-BE49-F238E27FC236}">
                    <a16:creationId xmlns:a16="http://schemas.microsoft.com/office/drawing/2014/main" id="{A162FBE6-D1E7-E543-876C-1BE43F2F889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4" name="Rounded Rectangle 893">
                <a:extLst>
                  <a:ext uri="{FF2B5EF4-FFF2-40B4-BE49-F238E27FC236}">
                    <a16:creationId xmlns:a16="http://schemas.microsoft.com/office/drawing/2014/main" id="{3599A263-72E4-0D45-BA51-6345D0FB5C8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5" name="Rounded Rectangle 894">
                <a:extLst>
                  <a:ext uri="{FF2B5EF4-FFF2-40B4-BE49-F238E27FC236}">
                    <a16:creationId xmlns:a16="http://schemas.microsoft.com/office/drawing/2014/main" id="{B4063337-2449-734F-9526-C9DC1503ABCA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96" name="Rounded Rectangle 895">
                <a:extLst>
                  <a:ext uri="{FF2B5EF4-FFF2-40B4-BE49-F238E27FC236}">
                    <a16:creationId xmlns:a16="http://schemas.microsoft.com/office/drawing/2014/main" id="{F2186929-C738-5045-8A28-93D126FC873B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8" name="Group 837">
              <a:extLst>
                <a:ext uri="{FF2B5EF4-FFF2-40B4-BE49-F238E27FC236}">
                  <a16:creationId xmlns:a16="http://schemas.microsoft.com/office/drawing/2014/main" id="{46B6945E-9FAC-3D4B-B33F-97869F016B47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879" name="Rounded Rectangle 878">
                <a:extLst>
                  <a:ext uri="{FF2B5EF4-FFF2-40B4-BE49-F238E27FC236}">
                    <a16:creationId xmlns:a16="http://schemas.microsoft.com/office/drawing/2014/main" id="{4B4E0CD2-19A7-7C4A-93B7-EA7D95539728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0" name="Rounded Rectangle 879">
                <a:extLst>
                  <a:ext uri="{FF2B5EF4-FFF2-40B4-BE49-F238E27FC236}">
                    <a16:creationId xmlns:a16="http://schemas.microsoft.com/office/drawing/2014/main" id="{5BDD9509-7BC6-8747-BAE0-D84327837062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1" name="Rounded Rectangle 880">
                <a:extLst>
                  <a:ext uri="{FF2B5EF4-FFF2-40B4-BE49-F238E27FC236}">
                    <a16:creationId xmlns:a16="http://schemas.microsoft.com/office/drawing/2014/main" id="{24D072BE-EBCB-BF4B-B3CA-1A3CF5DBEEFB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2" name="Rounded Rectangle 881">
                <a:extLst>
                  <a:ext uri="{FF2B5EF4-FFF2-40B4-BE49-F238E27FC236}">
                    <a16:creationId xmlns:a16="http://schemas.microsoft.com/office/drawing/2014/main" id="{DA10B0E1-A067-EC4A-A079-55C45658A5B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3" name="Rounded Rectangle 882">
                <a:extLst>
                  <a:ext uri="{FF2B5EF4-FFF2-40B4-BE49-F238E27FC236}">
                    <a16:creationId xmlns:a16="http://schemas.microsoft.com/office/drawing/2014/main" id="{E13DDC67-1C1B-D84D-81F5-CB683D5ACA67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4" name="Rounded Rectangle 883">
                <a:extLst>
                  <a:ext uri="{FF2B5EF4-FFF2-40B4-BE49-F238E27FC236}">
                    <a16:creationId xmlns:a16="http://schemas.microsoft.com/office/drawing/2014/main" id="{F7084631-C1F7-6446-BFE2-F67DBD7D2CE7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5" name="Rounded Rectangle 884">
                <a:extLst>
                  <a:ext uri="{FF2B5EF4-FFF2-40B4-BE49-F238E27FC236}">
                    <a16:creationId xmlns:a16="http://schemas.microsoft.com/office/drawing/2014/main" id="{4FA80703-CCDF-E449-BAAB-64CF583AC00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6" name="Rounded Rectangle 885">
                <a:extLst>
                  <a:ext uri="{FF2B5EF4-FFF2-40B4-BE49-F238E27FC236}">
                    <a16:creationId xmlns:a16="http://schemas.microsoft.com/office/drawing/2014/main" id="{F0EC1BED-A378-9945-95BC-E54E2BA38DBA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87" name="Rounded Rectangle 886">
                <a:extLst>
                  <a:ext uri="{FF2B5EF4-FFF2-40B4-BE49-F238E27FC236}">
                    <a16:creationId xmlns:a16="http://schemas.microsoft.com/office/drawing/2014/main" id="{7ED7DABE-898C-4749-AFFB-7CFDF3244C02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2C0BCC5D-4CFA-C947-9057-5E2D0E3468F3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870" name="Rounded Rectangle 869">
                <a:extLst>
                  <a:ext uri="{FF2B5EF4-FFF2-40B4-BE49-F238E27FC236}">
                    <a16:creationId xmlns:a16="http://schemas.microsoft.com/office/drawing/2014/main" id="{DE0C96AB-D0D1-AD43-86FD-B5732A72D5C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1" name="Rounded Rectangle 870">
                <a:extLst>
                  <a:ext uri="{FF2B5EF4-FFF2-40B4-BE49-F238E27FC236}">
                    <a16:creationId xmlns:a16="http://schemas.microsoft.com/office/drawing/2014/main" id="{BD58C72F-E114-6C43-9046-1976941BAC8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2" name="Rounded Rectangle 871">
                <a:extLst>
                  <a:ext uri="{FF2B5EF4-FFF2-40B4-BE49-F238E27FC236}">
                    <a16:creationId xmlns:a16="http://schemas.microsoft.com/office/drawing/2014/main" id="{BC32325D-BF5D-F046-A69E-10C6A2A8741E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3" name="Rounded Rectangle 872">
                <a:extLst>
                  <a:ext uri="{FF2B5EF4-FFF2-40B4-BE49-F238E27FC236}">
                    <a16:creationId xmlns:a16="http://schemas.microsoft.com/office/drawing/2014/main" id="{BD9A7127-C7B3-514C-AA0A-EECF27728FD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4" name="Rounded Rectangle 873">
                <a:extLst>
                  <a:ext uri="{FF2B5EF4-FFF2-40B4-BE49-F238E27FC236}">
                    <a16:creationId xmlns:a16="http://schemas.microsoft.com/office/drawing/2014/main" id="{C81F1AA6-6597-D441-B98C-40B5F9406AA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5" name="Rounded Rectangle 874">
                <a:extLst>
                  <a:ext uri="{FF2B5EF4-FFF2-40B4-BE49-F238E27FC236}">
                    <a16:creationId xmlns:a16="http://schemas.microsoft.com/office/drawing/2014/main" id="{EF269FBF-8E7D-274E-931D-A9198A95FC46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6" name="Rounded Rectangle 875">
                <a:extLst>
                  <a:ext uri="{FF2B5EF4-FFF2-40B4-BE49-F238E27FC236}">
                    <a16:creationId xmlns:a16="http://schemas.microsoft.com/office/drawing/2014/main" id="{4B91A93D-4CBB-194A-A7A3-0CC0123B458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7" name="Rounded Rectangle 876">
                <a:extLst>
                  <a:ext uri="{FF2B5EF4-FFF2-40B4-BE49-F238E27FC236}">
                    <a16:creationId xmlns:a16="http://schemas.microsoft.com/office/drawing/2014/main" id="{A2CB89D7-DAB6-2C49-B698-E1760EC331B7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78" name="Rounded Rectangle 877">
                <a:extLst>
                  <a:ext uri="{FF2B5EF4-FFF2-40B4-BE49-F238E27FC236}">
                    <a16:creationId xmlns:a16="http://schemas.microsoft.com/office/drawing/2014/main" id="{C0A3E301-3648-904B-9B00-F663735A8363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0" name="Group 839">
              <a:extLst>
                <a:ext uri="{FF2B5EF4-FFF2-40B4-BE49-F238E27FC236}">
                  <a16:creationId xmlns:a16="http://schemas.microsoft.com/office/drawing/2014/main" id="{BE6B8053-B1EA-BC46-91F1-DB441DB6CDA1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861" name="Rounded Rectangle 860">
                <a:extLst>
                  <a:ext uri="{FF2B5EF4-FFF2-40B4-BE49-F238E27FC236}">
                    <a16:creationId xmlns:a16="http://schemas.microsoft.com/office/drawing/2014/main" id="{80232424-3665-A340-ABE9-3C1B30CB19DC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2" name="Rounded Rectangle 861">
                <a:extLst>
                  <a:ext uri="{FF2B5EF4-FFF2-40B4-BE49-F238E27FC236}">
                    <a16:creationId xmlns:a16="http://schemas.microsoft.com/office/drawing/2014/main" id="{6C556849-0E0E-1341-96BF-5D58DAADA46E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3" name="Rounded Rectangle 862">
                <a:extLst>
                  <a:ext uri="{FF2B5EF4-FFF2-40B4-BE49-F238E27FC236}">
                    <a16:creationId xmlns:a16="http://schemas.microsoft.com/office/drawing/2014/main" id="{0ECFCE99-47C8-604D-BC4D-05C72DA249D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4" name="Rounded Rectangle 863">
                <a:extLst>
                  <a:ext uri="{FF2B5EF4-FFF2-40B4-BE49-F238E27FC236}">
                    <a16:creationId xmlns:a16="http://schemas.microsoft.com/office/drawing/2014/main" id="{5D588148-CCD7-7E40-8A8C-00DAE72C05A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5" name="Rounded Rectangle 864">
                <a:extLst>
                  <a:ext uri="{FF2B5EF4-FFF2-40B4-BE49-F238E27FC236}">
                    <a16:creationId xmlns:a16="http://schemas.microsoft.com/office/drawing/2014/main" id="{226E48D2-E0A9-1741-9217-7A94681AA604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6" name="Rounded Rectangle 865">
                <a:extLst>
                  <a:ext uri="{FF2B5EF4-FFF2-40B4-BE49-F238E27FC236}">
                    <a16:creationId xmlns:a16="http://schemas.microsoft.com/office/drawing/2014/main" id="{8306CE09-5CF7-7440-9320-7EE30A66F9BB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7" name="Rounded Rectangle 866">
                <a:extLst>
                  <a:ext uri="{FF2B5EF4-FFF2-40B4-BE49-F238E27FC236}">
                    <a16:creationId xmlns:a16="http://schemas.microsoft.com/office/drawing/2014/main" id="{22AA0493-9D62-E848-9BBB-50A31CE7159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8" name="Rounded Rectangle 867">
                <a:extLst>
                  <a:ext uri="{FF2B5EF4-FFF2-40B4-BE49-F238E27FC236}">
                    <a16:creationId xmlns:a16="http://schemas.microsoft.com/office/drawing/2014/main" id="{1FBD31E6-D32D-3346-B978-C470B9856EC2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9" name="Rounded Rectangle 868">
                <a:extLst>
                  <a:ext uri="{FF2B5EF4-FFF2-40B4-BE49-F238E27FC236}">
                    <a16:creationId xmlns:a16="http://schemas.microsoft.com/office/drawing/2014/main" id="{F9AA1216-CB8D-384D-BABB-B7876357EF97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C1885729-FEF3-3846-A321-B3BD395418DC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852" name="Rounded Rectangle 851">
                <a:extLst>
                  <a:ext uri="{FF2B5EF4-FFF2-40B4-BE49-F238E27FC236}">
                    <a16:creationId xmlns:a16="http://schemas.microsoft.com/office/drawing/2014/main" id="{907487F0-14B1-A144-B896-82C4D125E36F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3" name="Rounded Rectangle 852">
                <a:extLst>
                  <a:ext uri="{FF2B5EF4-FFF2-40B4-BE49-F238E27FC236}">
                    <a16:creationId xmlns:a16="http://schemas.microsoft.com/office/drawing/2014/main" id="{733A7D5D-623E-6240-9511-1C932B587550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4" name="Rounded Rectangle 853">
                <a:extLst>
                  <a:ext uri="{FF2B5EF4-FFF2-40B4-BE49-F238E27FC236}">
                    <a16:creationId xmlns:a16="http://schemas.microsoft.com/office/drawing/2014/main" id="{FC7F57D3-9085-BC49-BCE0-F1B8CB95E922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5" name="Rounded Rectangle 854">
                <a:extLst>
                  <a:ext uri="{FF2B5EF4-FFF2-40B4-BE49-F238E27FC236}">
                    <a16:creationId xmlns:a16="http://schemas.microsoft.com/office/drawing/2014/main" id="{312FEB7C-EC7C-DF4B-9230-A5A636C06F5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6" name="Rounded Rectangle 855">
                <a:extLst>
                  <a:ext uri="{FF2B5EF4-FFF2-40B4-BE49-F238E27FC236}">
                    <a16:creationId xmlns:a16="http://schemas.microsoft.com/office/drawing/2014/main" id="{8A23EA02-A7A8-394E-91D2-ED88C36C4BE3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7" name="Rounded Rectangle 856">
                <a:extLst>
                  <a:ext uri="{FF2B5EF4-FFF2-40B4-BE49-F238E27FC236}">
                    <a16:creationId xmlns:a16="http://schemas.microsoft.com/office/drawing/2014/main" id="{476312A0-7EDB-6F45-ABF8-7CA6238B1391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8" name="Rounded Rectangle 857">
                <a:extLst>
                  <a:ext uri="{FF2B5EF4-FFF2-40B4-BE49-F238E27FC236}">
                    <a16:creationId xmlns:a16="http://schemas.microsoft.com/office/drawing/2014/main" id="{3FE3018C-66B6-3B45-ABFA-07D4E286550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9" name="Rounded Rectangle 858">
                <a:extLst>
                  <a:ext uri="{FF2B5EF4-FFF2-40B4-BE49-F238E27FC236}">
                    <a16:creationId xmlns:a16="http://schemas.microsoft.com/office/drawing/2014/main" id="{7B9D8256-AAED-4E4C-9AC2-057F9412B34D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60" name="Rounded Rectangle 859">
                <a:extLst>
                  <a:ext uri="{FF2B5EF4-FFF2-40B4-BE49-F238E27FC236}">
                    <a16:creationId xmlns:a16="http://schemas.microsoft.com/office/drawing/2014/main" id="{7ED2557C-F7EA-274C-8D3E-AE97DBEEE6E1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4F632C98-53EE-4C48-8856-ABE803F9292A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843" name="Rounded Rectangle 842">
                <a:extLst>
                  <a:ext uri="{FF2B5EF4-FFF2-40B4-BE49-F238E27FC236}">
                    <a16:creationId xmlns:a16="http://schemas.microsoft.com/office/drawing/2014/main" id="{15D0BD00-45E9-F142-AA9C-8EB9EA33B941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4" name="Rounded Rectangle 843">
                <a:extLst>
                  <a:ext uri="{FF2B5EF4-FFF2-40B4-BE49-F238E27FC236}">
                    <a16:creationId xmlns:a16="http://schemas.microsoft.com/office/drawing/2014/main" id="{8AB25C94-31BD-3C4F-B070-7077FAD2210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5" name="Rounded Rectangle 844">
                <a:extLst>
                  <a:ext uri="{FF2B5EF4-FFF2-40B4-BE49-F238E27FC236}">
                    <a16:creationId xmlns:a16="http://schemas.microsoft.com/office/drawing/2014/main" id="{9DFDEF4F-3B64-C74F-8F34-61CEACC8BD7C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46" name="Rounded Rectangle 845">
                <a:extLst>
                  <a:ext uri="{FF2B5EF4-FFF2-40B4-BE49-F238E27FC236}">
                    <a16:creationId xmlns:a16="http://schemas.microsoft.com/office/drawing/2014/main" id="{1180AE9F-D299-D346-BBF7-727751CCF049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47" name="Rounded Rectangle 846">
                <a:extLst>
                  <a:ext uri="{FF2B5EF4-FFF2-40B4-BE49-F238E27FC236}">
                    <a16:creationId xmlns:a16="http://schemas.microsoft.com/office/drawing/2014/main" id="{C080376D-A197-034A-B612-8190C652B669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48" name="Rounded Rectangle 847">
                <a:extLst>
                  <a:ext uri="{FF2B5EF4-FFF2-40B4-BE49-F238E27FC236}">
                    <a16:creationId xmlns:a16="http://schemas.microsoft.com/office/drawing/2014/main" id="{D8DC476A-CEA3-8346-9DDC-200903EECD41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49" name="Rounded Rectangle 848">
                <a:extLst>
                  <a:ext uri="{FF2B5EF4-FFF2-40B4-BE49-F238E27FC236}">
                    <a16:creationId xmlns:a16="http://schemas.microsoft.com/office/drawing/2014/main" id="{BDD5B8FD-CE98-974B-8AEA-374D3DDFAC7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0" name="Rounded Rectangle 849">
                <a:extLst>
                  <a:ext uri="{FF2B5EF4-FFF2-40B4-BE49-F238E27FC236}">
                    <a16:creationId xmlns:a16="http://schemas.microsoft.com/office/drawing/2014/main" id="{8A49E7BD-FA5D-3343-8096-DD33744A0187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851" name="Rounded Rectangle 850">
                <a:extLst>
                  <a:ext uri="{FF2B5EF4-FFF2-40B4-BE49-F238E27FC236}">
                    <a16:creationId xmlns:a16="http://schemas.microsoft.com/office/drawing/2014/main" id="{9FCFC6C8-C6AB-614C-874A-12F0A1717F1E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13" name="Group 1012">
            <a:extLst>
              <a:ext uri="{FF2B5EF4-FFF2-40B4-BE49-F238E27FC236}">
                <a16:creationId xmlns:a16="http://schemas.microsoft.com/office/drawing/2014/main" id="{280E054C-7E4D-044E-B4BD-6CC29753D8CE}"/>
              </a:ext>
            </a:extLst>
          </p:cNvPr>
          <p:cNvGrpSpPr/>
          <p:nvPr/>
        </p:nvGrpSpPr>
        <p:grpSpPr>
          <a:xfrm>
            <a:off x="520523" y="1388800"/>
            <a:ext cx="7257705" cy="442078"/>
            <a:chOff x="303366" y="4709041"/>
            <a:chExt cx="7257705" cy="442078"/>
          </a:xfrm>
        </p:grpSpPr>
        <p:grpSp>
          <p:nvGrpSpPr>
            <p:cNvPr id="1014" name="Group 1013">
              <a:extLst>
                <a:ext uri="{FF2B5EF4-FFF2-40B4-BE49-F238E27FC236}">
                  <a16:creationId xmlns:a16="http://schemas.microsoft.com/office/drawing/2014/main" id="{C1F2DFA2-00B2-9F4E-9202-9BFCCC0C4D72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075" name="Rounded Rectangle 1074">
                <a:extLst>
                  <a:ext uri="{FF2B5EF4-FFF2-40B4-BE49-F238E27FC236}">
                    <a16:creationId xmlns:a16="http://schemas.microsoft.com/office/drawing/2014/main" id="{C290B852-A4E3-D14D-A886-C309EEA2E8A5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6" name="Rounded Rectangle 1075">
                <a:extLst>
                  <a:ext uri="{FF2B5EF4-FFF2-40B4-BE49-F238E27FC236}">
                    <a16:creationId xmlns:a16="http://schemas.microsoft.com/office/drawing/2014/main" id="{BEDE9AC5-4590-1C44-B5C0-2DCCFA51345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7" name="Rounded Rectangle 1076">
                <a:extLst>
                  <a:ext uri="{FF2B5EF4-FFF2-40B4-BE49-F238E27FC236}">
                    <a16:creationId xmlns:a16="http://schemas.microsoft.com/office/drawing/2014/main" id="{CED8EB34-7792-7241-AD1D-BDD028F78725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8" name="Rounded Rectangle 1077">
                <a:extLst>
                  <a:ext uri="{FF2B5EF4-FFF2-40B4-BE49-F238E27FC236}">
                    <a16:creationId xmlns:a16="http://schemas.microsoft.com/office/drawing/2014/main" id="{0E33800B-841E-9D4D-8ACC-3270A89BDD23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9" name="Rounded Rectangle 1078">
                <a:extLst>
                  <a:ext uri="{FF2B5EF4-FFF2-40B4-BE49-F238E27FC236}">
                    <a16:creationId xmlns:a16="http://schemas.microsoft.com/office/drawing/2014/main" id="{6291B1F2-7737-4441-AD96-041EE0E98E1D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80" name="Rounded Rectangle 1079">
                <a:extLst>
                  <a:ext uri="{FF2B5EF4-FFF2-40B4-BE49-F238E27FC236}">
                    <a16:creationId xmlns:a16="http://schemas.microsoft.com/office/drawing/2014/main" id="{CDA03CA8-0A0A-194E-BCAA-226DE1270353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81" name="Rounded Rectangle 1080">
                <a:extLst>
                  <a:ext uri="{FF2B5EF4-FFF2-40B4-BE49-F238E27FC236}">
                    <a16:creationId xmlns:a16="http://schemas.microsoft.com/office/drawing/2014/main" id="{16F906B1-72A7-AF40-8202-4446E62170B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82" name="Rounded Rectangle 1081">
                <a:extLst>
                  <a:ext uri="{FF2B5EF4-FFF2-40B4-BE49-F238E27FC236}">
                    <a16:creationId xmlns:a16="http://schemas.microsoft.com/office/drawing/2014/main" id="{A51BBD54-2F6D-7F41-88B9-938E61177D7D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83" name="Rounded Rectangle 1082">
                <a:extLst>
                  <a:ext uri="{FF2B5EF4-FFF2-40B4-BE49-F238E27FC236}">
                    <a16:creationId xmlns:a16="http://schemas.microsoft.com/office/drawing/2014/main" id="{4B99D1E9-9A6A-2A4B-A119-820EB44DBB6E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5" name="Group 1014">
              <a:extLst>
                <a:ext uri="{FF2B5EF4-FFF2-40B4-BE49-F238E27FC236}">
                  <a16:creationId xmlns:a16="http://schemas.microsoft.com/office/drawing/2014/main" id="{823F7C99-7FFA-B145-95DD-BCFBED1ED226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066" name="Rounded Rectangle 1065">
                <a:extLst>
                  <a:ext uri="{FF2B5EF4-FFF2-40B4-BE49-F238E27FC236}">
                    <a16:creationId xmlns:a16="http://schemas.microsoft.com/office/drawing/2014/main" id="{8C07B1B2-0F5E-DA47-BA32-0EC9DD168B7C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7" name="Rounded Rectangle 1066">
                <a:extLst>
                  <a:ext uri="{FF2B5EF4-FFF2-40B4-BE49-F238E27FC236}">
                    <a16:creationId xmlns:a16="http://schemas.microsoft.com/office/drawing/2014/main" id="{0015AB6B-166D-A24B-A996-4824DBD3C10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55DF284-CA8A-264E-81A2-2ACA49B549F2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9" name="Rounded Rectangle 1068">
                <a:extLst>
                  <a:ext uri="{FF2B5EF4-FFF2-40B4-BE49-F238E27FC236}">
                    <a16:creationId xmlns:a16="http://schemas.microsoft.com/office/drawing/2014/main" id="{C61C9350-2B19-FF40-A73C-986D1BAEF93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0" name="Rounded Rectangle 1069">
                <a:extLst>
                  <a:ext uri="{FF2B5EF4-FFF2-40B4-BE49-F238E27FC236}">
                    <a16:creationId xmlns:a16="http://schemas.microsoft.com/office/drawing/2014/main" id="{B090990A-8921-0448-AE57-954A67DE17E2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1" name="Rounded Rectangle 1070">
                <a:extLst>
                  <a:ext uri="{FF2B5EF4-FFF2-40B4-BE49-F238E27FC236}">
                    <a16:creationId xmlns:a16="http://schemas.microsoft.com/office/drawing/2014/main" id="{8FDC3358-14B9-EF47-8123-FD934B9B88B3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2" name="Rounded Rectangle 1071">
                <a:extLst>
                  <a:ext uri="{FF2B5EF4-FFF2-40B4-BE49-F238E27FC236}">
                    <a16:creationId xmlns:a16="http://schemas.microsoft.com/office/drawing/2014/main" id="{55BD2264-E4C9-1646-B1A8-A89429716930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3" name="Rounded Rectangle 1072">
                <a:extLst>
                  <a:ext uri="{FF2B5EF4-FFF2-40B4-BE49-F238E27FC236}">
                    <a16:creationId xmlns:a16="http://schemas.microsoft.com/office/drawing/2014/main" id="{D2A027D4-2147-A34A-AD83-6D02CDA5D051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74" name="Rounded Rectangle 1073">
                <a:extLst>
                  <a:ext uri="{FF2B5EF4-FFF2-40B4-BE49-F238E27FC236}">
                    <a16:creationId xmlns:a16="http://schemas.microsoft.com/office/drawing/2014/main" id="{0C7DA81D-031F-604E-81B8-69AFA87E0FF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6" name="Group 1015">
              <a:extLst>
                <a:ext uri="{FF2B5EF4-FFF2-40B4-BE49-F238E27FC236}">
                  <a16:creationId xmlns:a16="http://schemas.microsoft.com/office/drawing/2014/main" id="{94057D3F-C679-A548-9EB5-B411E7656E75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057" name="Rounded Rectangle 1056">
                <a:extLst>
                  <a:ext uri="{FF2B5EF4-FFF2-40B4-BE49-F238E27FC236}">
                    <a16:creationId xmlns:a16="http://schemas.microsoft.com/office/drawing/2014/main" id="{06E6410D-A2FB-BA42-AC42-C0772EDBFC89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8" name="Rounded Rectangle 1057">
                <a:extLst>
                  <a:ext uri="{FF2B5EF4-FFF2-40B4-BE49-F238E27FC236}">
                    <a16:creationId xmlns:a16="http://schemas.microsoft.com/office/drawing/2014/main" id="{791707DD-811B-5B47-8AC3-20C40FD19BA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B10DA43-F77B-1A4C-AF64-93A32D98EE9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0" name="Rounded Rectangle 1059">
                <a:extLst>
                  <a:ext uri="{FF2B5EF4-FFF2-40B4-BE49-F238E27FC236}">
                    <a16:creationId xmlns:a16="http://schemas.microsoft.com/office/drawing/2014/main" id="{FBC43D38-886D-7D46-9135-CFE3974D9B4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1" name="Rounded Rectangle 1060">
                <a:extLst>
                  <a:ext uri="{FF2B5EF4-FFF2-40B4-BE49-F238E27FC236}">
                    <a16:creationId xmlns:a16="http://schemas.microsoft.com/office/drawing/2014/main" id="{D59341CA-A548-2744-A84E-A16445B44991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2" name="Rounded Rectangle 1061">
                <a:extLst>
                  <a:ext uri="{FF2B5EF4-FFF2-40B4-BE49-F238E27FC236}">
                    <a16:creationId xmlns:a16="http://schemas.microsoft.com/office/drawing/2014/main" id="{057A7B2B-23CC-7A4C-83AE-8605833FA37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3" name="Rounded Rectangle 1062">
                <a:extLst>
                  <a:ext uri="{FF2B5EF4-FFF2-40B4-BE49-F238E27FC236}">
                    <a16:creationId xmlns:a16="http://schemas.microsoft.com/office/drawing/2014/main" id="{8EC263CC-67EB-C740-B56C-C7F17F6CC237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4" name="Rounded Rectangle 1063">
                <a:extLst>
                  <a:ext uri="{FF2B5EF4-FFF2-40B4-BE49-F238E27FC236}">
                    <a16:creationId xmlns:a16="http://schemas.microsoft.com/office/drawing/2014/main" id="{5D066FFF-165C-1545-B0CB-36AAB5FE641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65" name="Rounded Rectangle 1064">
                <a:extLst>
                  <a:ext uri="{FF2B5EF4-FFF2-40B4-BE49-F238E27FC236}">
                    <a16:creationId xmlns:a16="http://schemas.microsoft.com/office/drawing/2014/main" id="{180881EF-5E12-234C-B760-6686C1595ADE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7" name="Group 1016">
              <a:extLst>
                <a:ext uri="{FF2B5EF4-FFF2-40B4-BE49-F238E27FC236}">
                  <a16:creationId xmlns:a16="http://schemas.microsoft.com/office/drawing/2014/main" id="{0966A2EF-5501-7E4D-BA79-DF31C380F45B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048" name="Rounded Rectangle 1047">
                <a:extLst>
                  <a:ext uri="{FF2B5EF4-FFF2-40B4-BE49-F238E27FC236}">
                    <a16:creationId xmlns:a16="http://schemas.microsoft.com/office/drawing/2014/main" id="{DCC09D7F-827A-354B-880E-B011FE0AAEFC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9" name="Rounded Rectangle 1048">
                <a:extLst>
                  <a:ext uri="{FF2B5EF4-FFF2-40B4-BE49-F238E27FC236}">
                    <a16:creationId xmlns:a16="http://schemas.microsoft.com/office/drawing/2014/main" id="{D6950A6F-7629-2E41-86D9-B2010CA2B8B4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3769789-C0DE-5F41-8D29-24959FC03777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1" name="Rounded Rectangle 1050">
                <a:extLst>
                  <a:ext uri="{FF2B5EF4-FFF2-40B4-BE49-F238E27FC236}">
                    <a16:creationId xmlns:a16="http://schemas.microsoft.com/office/drawing/2014/main" id="{502425E2-9591-9948-9A2C-E86EF2A8C29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2" name="Rounded Rectangle 1051">
                <a:extLst>
                  <a:ext uri="{FF2B5EF4-FFF2-40B4-BE49-F238E27FC236}">
                    <a16:creationId xmlns:a16="http://schemas.microsoft.com/office/drawing/2014/main" id="{652CEDA0-837F-5541-B7B7-7E9A9CFAAEEF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3" name="Rounded Rectangle 1052">
                <a:extLst>
                  <a:ext uri="{FF2B5EF4-FFF2-40B4-BE49-F238E27FC236}">
                    <a16:creationId xmlns:a16="http://schemas.microsoft.com/office/drawing/2014/main" id="{CC3C8BBA-9E1A-044A-BD7F-FD137AA90690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4" name="Rounded Rectangle 1053">
                <a:extLst>
                  <a:ext uri="{FF2B5EF4-FFF2-40B4-BE49-F238E27FC236}">
                    <a16:creationId xmlns:a16="http://schemas.microsoft.com/office/drawing/2014/main" id="{99DC1E9C-E83E-9A4A-94DD-05D1B345587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5" name="Rounded Rectangle 1054">
                <a:extLst>
                  <a:ext uri="{FF2B5EF4-FFF2-40B4-BE49-F238E27FC236}">
                    <a16:creationId xmlns:a16="http://schemas.microsoft.com/office/drawing/2014/main" id="{F94547F8-520B-2848-9411-01B684E5E93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56" name="Rounded Rectangle 1055">
                <a:extLst>
                  <a:ext uri="{FF2B5EF4-FFF2-40B4-BE49-F238E27FC236}">
                    <a16:creationId xmlns:a16="http://schemas.microsoft.com/office/drawing/2014/main" id="{47753583-B53A-AB4B-8A24-7B9331F5951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4F7A6589-94F4-3143-B452-F4A8271FFB08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039" name="Rounded Rectangle 1038">
                <a:extLst>
                  <a:ext uri="{FF2B5EF4-FFF2-40B4-BE49-F238E27FC236}">
                    <a16:creationId xmlns:a16="http://schemas.microsoft.com/office/drawing/2014/main" id="{D3F7760D-95C0-3344-B812-517D1710F5F8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0" name="Rounded Rectangle 1039">
                <a:extLst>
                  <a:ext uri="{FF2B5EF4-FFF2-40B4-BE49-F238E27FC236}">
                    <a16:creationId xmlns:a16="http://schemas.microsoft.com/office/drawing/2014/main" id="{D070CCA9-F582-A245-90CF-49714805F0AA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0979D4FC-F554-3C43-BAB6-F47271CF454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2" name="Rounded Rectangle 1041">
                <a:extLst>
                  <a:ext uri="{FF2B5EF4-FFF2-40B4-BE49-F238E27FC236}">
                    <a16:creationId xmlns:a16="http://schemas.microsoft.com/office/drawing/2014/main" id="{7F47EB33-016A-D949-A2BA-E75F40095CF5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3" name="Rounded Rectangle 1042">
                <a:extLst>
                  <a:ext uri="{FF2B5EF4-FFF2-40B4-BE49-F238E27FC236}">
                    <a16:creationId xmlns:a16="http://schemas.microsoft.com/office/drawing/2014/main" id="{228C2118-006C-AD49-96FD-8D7B1EEB1696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4" name="Rounded Rectangle 1043">
                <a:extLst>
                  <a:ext uri="{FF2B5EF4-FFF2-40B4-BE49-F238E27FC236}">
                    <a16:creationId xmlns:a16="http://schemas.microsoft.com/office/drawing/2014/main" id="{22CA246B-FBBD-4B40-9B7E-D068B546B5E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5" name="Rounded Rectangle 1044">
                <a:extLst>
                  <a:ext uri="{FF2B5EF4-FFF2-40B4-BE49-F238E27FC236}">
                    <a16:creationId xmlns:a16="http://schemas.microsoft.com/office/drawing/2014/main" id="{7AEF4BB8-5E93-1046-B1D5-62B30B1034B9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6" name="Rounded Rectangle 1045">
                <a:extLst>
                  <a:ext uri="{FF2B5EF4-FFF2-40B4-BE49-F238E27FC236}">
                    <a16:creationId xmlns:a16="http://schemas.microsoft.com/office/drawing/2014/main" id="{0F10435D-BE58-074D-B80B-4343593ACE95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47" name="Rounded Rectangle 1046">
                <a:extLst>
                  <a:ext uri="{FF2B5EF4-FFF2-40B4-BE49-F238E27FC236}">
                    <a16:creationId xmlns:a16="http://schemas.microsoft.com/office/drawing/2014/main" id="{4C56E262-0BEF-6B4F-A511-1275F576EA81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6A988ADB-A9BD-7E4F-85E6-A8AB4FD1B7D1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030" name="Rounded Rectangle 1029">
                <a:extLst>
                  <a:ext uri="{FF2B5EF4-FFF2-40B4-BE49-F238E27FC236}">
                    <a16:creationId xmlns:a16="http://schemas.microsoft.com/office/drawing/2014/main" id="{F25CE8D1-6A6E-5A47-9D4E-E2E159A26C63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1" name="Rounded Rectangle 1030">
                <a:extLst>
                  <a:ext uri="{FF2B5EF4-FFF2-40B4-BE49-F238E27FC236}">
                    <a16:creationId xmlns:a16="http://schemas.microsoft.com/office/drawing/2014/main" id="{D242F4DA-592D-3C48-A777-228873E358C0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7CDEEA68-7318-E641-9CEE-71898D7B92E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3" name="Rounded Rectangle 1032">
                <a:extLst>
                  <a:ext uri="{FF2B5EF4-FFF2-40B4-BE49-F238E27FC236}">
                    <a16:creationId xmlns:a16="http://schemas.microsoft.com/office/drawing/2014/main" id="{FE2B7CBF-DBAB-074C-AD96-F4821A249E65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4" name="Rounded Rectangle 1033">
                <a:extLst>
                  <a:ext uri="{FF2B5EF4-FFF2-40B4-BE49-F238E27FC236}">
                    <a16:creationId xmlns:a16="http://schemas.microsoft.com/office/drawing/2014/main" id="{AA5771E9-DEB4-3E49-9464-E5ACC4FE2674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5" name="Rounded Rectangle 1034">
                <a:extLst>
                  <a:ext uri="{FF2B5EF4-FFF2-40B4-BE49-F238E27FC236}">
                    <a16:creationId xmlns:a16="http://schemas.microsoft.com/office/drawing/2014/main" id="{3186D66D-CF2A-9649-BBFA-CB01916F708B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6" name="Rounded Rectangle 1035">
                <a:extLst>
                  <a:ext uri="{FF2B5EF4-FFF2-40B4-BE49-F238E27FC236}">
                    <a16:creationId xmlns:a16="http://schemas.microsoft.com/office/drawing/2014/main" id="{A7EC356A-C5E3-1548-8392-4003AF548685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7" name="Rounded Rectangle 1036">
                <a:extLst>
                  <a:ext uri="{FF2B5EF4-FFF2-40B4-BE49-F238E27FC236}">
                    <a16:creationId xmlns:a16="http://schemas.microsoft.com/office/drawing/2014/main" id="{5B19B974-19DE-7040-BA6C-B7587C94D9F3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A12C14E8-57E6-844E-AE07-2C22C15F86D3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0" name="Group 1019">
              <a:extLst>
                <a:ext uri="{FF2B5EF4-FFF2-40B4-BE49-F238E27FC236}">
                  <a16:creationId xmlns:a16="http://schemas.microsoft.com/office/drawing/2014/main" id="{A886718B-CBC9-3048-9C9E-19C3C149C191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021" name="Rounded Rectangle 1020">
                <a:extLst>
                  <a:ext uri="{FF2B5EF4-FFF2-40B4-BE49-F238E27FC236}">
                    <a16:creationId xmlns:a16="http://schemas.microsoft.com/office/drawing/2014/main" id="{ACB6551C-62AD-084F-933F-03081FA5F90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2" name="Rounded Rectangle 1021">
                <a:extLst>
                  <a:ext uri="{FF2B5EF4-FFF2-40B4-BE49-F238E27FC236}">
                    <a16:creationId xmlns:a16="http://schemas.microsoft.com/office/drawing/2014/main" id="{D77FE7ED-A5F6-9D45-A14C-11AD8BE1DC6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3" name="Rounded Rectangle 1022">
                <a:extLst>
                  <a:ext uri="{FF2B5EF4-FFF2-40B4-BE49-F238E27FC236}">
                    <a16:creationId xmlns:a16="http://schemas.microsoft.com/office/drawing/2014/main" id="{7C049C4E-42B2-2D4F-A556-8E233BDDF56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4" name="Rounded Rectangle 1023">
                <a:extLst>
                  <a:ext uri="{FF2B5EF4-FFF2-40B4-BE49-F238E27FC236}">
                    <a16:creationId xmlns:a16="http://schemas.microsoft.com/office/drawing/2014/main" id="{963F7A6C-461C-FA44-8176-2BD3128AADA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5" name="Rounded Rectangle 1024">
                <a:extLst>
                  <a:ext uri="{FF2B5EF4-FFF2-40B4-BE49-F238E27FC236}">
                    <a16:creationId xmlns:a16="http://schemas.microsoft.com/office/drawing/2014/main" id="{B0A1180C-0F11-4643-8282-2582F7E5801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6" name="Rounded Rectangle 1025">
                <a:extLst>
                  <a:ext uri="{FF2B5EF4-FFF2-40B4-BE49-F238E27FC236}">
                    <a16:creationId xmlns:a16="http://schemas.microsoft.com/office/drawing/2014/main" id="{2681301E-BEBD-0D48-9A63-9BE1B313062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7" name="Rounded Rectangle 1026">
                <a:extLst>
                  <a:ext uri="{FF2B5EF4-FFF2-40B4-BE49-F238E27FC236}">
                    <a16:creationId xmlns:a16="http://schemas.microsoft.com/office/drawing/2014/main" id="{6D6FC09D-960E-6240-95B8-3E0F4D7EE7C4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8" name="Rounded Rectangle 1027">
                <a:extLst>
                  <a:ext uri="{FF2B5EF4-FFF2-40B4-BE49-F238E27FC236}">
                    <a16:creationId xmlns:a16="http://schemas.microsoft.com/office/drawing/2014/main" id="{E812E6D6-35A8-9F4E-A15B-E8327122A9D1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29" name="Rounded Rectangle 1028">
                <a:extLst>
                  <a:ext uri="{FF2B5EF4-FFF2-40B4-BE49-F238E27FC236}">
                    <a16:creationId xmlns:a16="http://schemas.microsoft.com/office/drawing/2014/main" id="{4805E191-347A-DB4D-9555-5CD14AAA246C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B43FC24B-CBFD-044D-87C3-8C7591EDA51C}"/>
              </a:ext>
            </a:extLst>
          </p:cNvPr>
          <p:cNvGrpSpPr/>
          <p:nvPr/>
        </p:nvGrpSpPr>
        <p:grpSpPr>
          <a:xfrm>
            <a:off x="524068" y="1948414"/>
            <a:ext cx="7257705" cy="442078"/>
            <a:chOff x="303366" y="4709041"/>
            <a:chExt cx="7257705" cy="442078"/>
          </a:xfrm>
        </p:grpSpPr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15830776-5141-DE41-AB56-8C5EEFEE6193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146" name="Rounded Rectangle 1145">
                <a:extLst>
                  <a:ext uri="{FF2B5EF4-FFF2-40B4-BE49-F238E27FC236}">
                    <a16:creationId xmlns:a16="http://schemas.microsoft.com/office/drawing/2014/main" id="{1162F33E-CDEC-DC49-953F-0E56483401D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7" name="Rounded Rectangle 1146">
                <a:extLst>
                  <a:ext uri="{FF2B5EF4-FFF2-40B4-BE49-F238E27FC236}">
                    <a16:creationId xmlns:a16="http://schemas.microsoft.com/office/drawing/2014/main" id="{71330F86-FBD6-D44C-9704-D17DD6F8FAA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8" name="Rounded Rectangle 1147">
                <a:extLst>
                  <a:ext uri="{FF2B5EF4-FFF2-40B4-BE49-F238E27FC236}">
                    <a16:creationId xmlns:a16="http://schemas.microsoft.com/office/drawing/2014/main" id="{02A5156D-14D3-A148-BC07-951E4BB452A4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9" name="Rounded Rectangle 1148">
                <a:extLst>
                  <a:ext uri="{FF2B5EF4-FFF2-40B4-BE49-F238E27FC236}">
                    <a16:creationId xmlns:a16="http://schemas.microsoft.com/office/drawing/2014/main" id="{7DFF35D1-3732-7C40-B2E4-7A5084E9BAA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50" name="Rounded Rectangle 1149">
                <a:extLst>
                  <a:ext uri="{FF2B5EF4-FFF2-40B4-BE49-F238E27FC236}">
                    <a16:creationId xmlns:a16="http://schemas.microsoft.com/office/drawing/2014/main" id="{25789057-68C3-5C46-A18C-71B5CA13BE5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51" name="Rounded Rectangle 1150">
                <a:extLst>
                  <a:ext uri="{FF2B5EF4-FFF2-40B4-BE49-F238E27FC236}">
                    <a16:creationId xmlns:a16="http://schemas.microsoft.com/office/drawing/2014/main" id="{9746F6AC-5CDB-7040-94FF-536882F874F3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52" name="Rounded Rectangle 1151">
                <a:extLst>
                  <a:ext uri="{FF2B5EF4-FFF2-40B4-BE49-F238E27FC236}">
                    <a16:creationId xmlns:a16="http://schemas.microsoft.com/office/drawing/2014/main" id="{F7D02603-4E7B-3D4D-B3D7-5E4E6BAD93E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53" name="Rounded Rectangle 1152">
                <a:extLst>
                  <a:ext uri="{FF2B5EF4-FFF2-40B4-BE49-F238E27FC236}">
                    <a16:creationId xmlns:a16="http://schemas.microsoft.com/office/drawing/2014/main" id="{BE13335D-EA3A-C945-80FE-78274BC83A66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54" name="Rounded Rectangle 1153">
                <a:extLst>
                  <a:ext uri="{FF2B5EF4-FFF2-40B4-BE49-F238E27FC236}">
                    <a16:creationId xmlns:a16="http://schemas.microsoft.com/office/drawing/2014/main" id="{4DC6F97C-CAEE-DF42-B8F3-2DAE2A6A598D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15818B50-292C-2146-81D9-2A9EA0A9C21C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137" name="Rounded Rectangle 1136">
                <a:extLst>
                  <a:ext uri="{FF2B5EF4-FFF2-40B4-BE49-F238E27FC236}">
                    <a16:creationId xmlns:a16="http://schemas.microsoft.com/office/drawing/2014/main" id="{3482E2BC-2460-B541-B8BC-407CAA30BBD8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8" name="Rounded Rectangle 1137">
                <a:extLst>
                  <a:ext uri="{FF2B5EF4-FFF2-40B4-BE49-F238E27FC236}">
                    <a16:creationId xmlns:a16="http://schemas.microsoft.com/office/drawing/2014/main" id="{D3E3A398-DB1A-054F-AEFD-879437CDC3E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9" name="Rounded Rectangle 1138">
                <a:extLst>
                  <a:ext uri="{FF2B5EF4-FFF2-40B4-BE49-F238E27FC236}">
                    <a16:creationId xmlns:a16="http://schemas.microsoft.com/office/drawing/2014/main" id="{97A35876-6534-F342-9358-D6909965F9A5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0" name="Rounded Rectangle 1139">
                <a:extLst>
                  <a:ext uri="{FF2B5EF4-FFF2-40B4-BE49-F238E27FC236}">
                    <a16:creationId xmlns:a16="http://schemas.microsoft.com/office/drawing/2014/main" id="{DDE79F83-81C0-8244-B02D-DCBE4F45A0A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1" name="Rounded Rectangle 1140">
                <a:extLst>
                  <a:ext uri="{FF2B5EF4-FFF2-40B4-BE49-F238E27FC236}">
                    <a16:creationId xmlns:a16="http://schemas.microsoft.com/office/drawing/2014/main" id="{E4BA33A9-36BF-F241-8435-50686660C2AA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2" name="Rounded Rectangle 1141">
                <a:extLst>
                  <a:ext uri="{FF2B5EF4-FFF2-40B4-BE49-F238E27FC236}">
                    <a16:creationId xmlns:a16="http://schemas.microsoft.com/office/drawing/2014/main" id="{485424A8-EB02-3444-A90F-2CB4F343B2C6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3" name="Rounded Rectangle 1142">
                <a:extLst>
                  <a:ext uri="{FF2B5EF4-FFF2-40B4-BE49-F238E27FC236}">
                    <a16:creationId xmlns:a16="http://schemas.microsoft.com/office/drawing/2014/main" id="{F0059DA7-7FE9-8444-B5A8-9AD5EFB70AE2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4" name="Rounded Rectangle 1143">
                <a:extLst>
                  <a:ext uri="{FF2B5EF4-FFF2-40B4-BE49-F238E27FC236}">
                    <a16:creationId xmlns:a16="http://schemas.microsoft.com/office/drawing/2014/main" id="{1A2E4599-3DC6-4242-A900-7A36A2BD47CA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45" name="Rounded Rectangle 1144">
                <a:extLst>
                  <a:ext uri="{FF2B5EF4-FFF2-40B4-BE49-F238E27FC236}">
                    <a16:creationId xmlns:a16="http://schemas.microsoft.com/office/drawing/2014/main" id="{6E61A5EE-70F1-ED46-9690-F4892F6FCB19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63FE0650-FDCE-5E43-B7AF-C799117AA5B6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128" name="Rounded Rectangle 1127">
                <a:extLst>
                  <a:ext uri="{FF2B5EF4-FFF2-40B4-BE49-F238E27FC236}">
                    <a16:creationId xmlns:a16="http://schemas.microsoft.com/office/drawing/2014/main" id="{A5C0C70A-467C-F445-84EA-15049162FD56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9" name="Rounded Rectangle 1128">
                <a:extLst>
                  <a:ext uri="{FF2B5EF4-FFF2-40B4-BE49-F238E27FC236}">
                    <a16:creationId xmlns:a16="http://schemas.microsoft.com/office/drawing/2014/main" id="{BCAEF24B-8EE0-1043-A8B6-69E93D41388B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0" name="Rounded Rectangle 1129">
                <a:extLst>
                  <a:ext uri="{FF2B5EF4-FFF2-40B4-BE49-F238E27FC236}">
                    <a16:creationId xmlns:a16="http://schemas.microsoft.com/office/drawing/2014/main" id="{C3AEFE65-34EF-5C46-9884-FDFF6C5C3679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1" name="Rounded Rectangle 1130">
                <a:extLst>
                  <a:ext uri="{FF2B5EF4-FFF2-40B4-BE49-F238E27FC236}">
                    <a16:creationId xmlns:a16="http://schemas.microsoft.com/office/drawing/2014/main" id="{9599BF1C-8267-7F4A-AD1A-42921EA0795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2" name="Rounded Rectangle 1131">
                <a:extLst>
                  <a:ext uri="{FF2B5EF4-FFF2-40B4-BE49-F238E27FC236}">
                    <a16:creationId xmlns:a16="http://schemas.microsoft.com/office/drawing/2014/main" id="{14E7AB63-4ACC-264B-8227-10F6C501BB0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3" name="Rounded Rectangle 1132">
                <a:extLst>
                  <a:ext uri="{FF2B5EF4-FFF2-40B4-BE49-F238E27FC236}">
                    <a16:creationId xmlns:a16="http://schemas.microsoft.com/office/drawing/2014/main" id="{12146F6C-7F7F-F14B-A219-1EE2564C1C0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4" name="Rounded Rectangle 1133">
                <a:extLst>
                  <a:ext uri="{FF2B5EF4-FFF2-40B4-BE49-F238E27FC236}">
                    <a16:creationId xmlns:a16="http://schemas.microsoft.com/office/drawing/2014/main" id="{7527569D-060C-9049-B39A-DC980A48B359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5" name="Rounded Rectangle 1134">
                <a:extLst>
                  <a:ext uri="{FF2B5EF4-FFF2-40B4-BE49-F238E27FC236}">
                    <a16:creationId xmlns:a16="http://schemas.microsoft.com/office/drawing/2014/main" id="{F024F048-AE6D-6D48-A3AD-CBAAAB6B5A3A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36" name="Rounded Rectangle 1135">
                <a:extLst>
                  <a:ext uri="{FF2B5EF4-FFF2-40B4-BE49-F238E27FC236}">
                    <a16:creationId xmlns:a16="http://schemas.microsoft.com/office/drawing/2014/main" id="{1788AE6E-4E75-114C-9782-2DD0D12F250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7CCE41A3-15A6-174E-BB54-03EF7E7FEFC5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119" name="Rounded Rectangle 1118">
                <a:extLst>
                  <a:ext uri="{FF2B5EF4-FFF2-40B4-BE49-F238E27FC236}">
                    <a16:creationId xmlns:a16="http://schemas.microsoft.com/office/drawing/2014/main" id="{F64C94B9-1BA8-F04A-AE2E-9C981623559F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0" name="Rounded Rectangle 1119">
                <a:extLst>
                  <a:ext uri="{FF2B5EF4-FFF2-40B4-BE49-F238E27FC236}">
                    <a16:creationId xmlns:a16="http://schemas.microsoft.com/office/drawing/2014/main" id="{EAEC361D-15FA-9E4B-8B63-7F3BDE048273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1" name="Rounded Rectangle 1120">
                <a:extLst>
                  <a:ext uri="{FF2B5EF4-FFF2-40B4-BE49-F238E27FC236}">
                    <a16:creationId xmlns:a16="http://schemas.microsoft.com/office/drawing/2014/main" id="{54A959CF-3AEB-E243-A5E2-96FD799A357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2" name="Rounded Rectangle 1121">
                <a:extLst>
                  <a:ext uri="{FF2B5EF4-FFF2-40B4-BE49-F238E27FC236}">
                    <a16:creationId xmlns:a16="http://schemas.microsoft.com/office/drawing/2014/main" id="{7DEF95A4-C5D3-0E45-8514-1E40D8059E25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3" name="Rounded Rectangle 1122">
                <a:extLst>
                  <a:ext uri="{FF2B5EF4-FFF2-40B4-BE49-F238E27FC236}">
                    <a16:creationId xmlns:a16="http://schemas.microsoft.com/office/drawing/2014/main" id="{E8B107CA-E4C3-174B-A95B-BC03D81419C2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4" name="Rounded Rectangle 1123">
                <a:extLst>
                  <a:ext uri="{FF2B5EF4-FFF2-40B4-BE49-F238E27FC236}">
                    <a16:creationId xmlns:a16="http://schemas.microsoft.com/office/drawing/2014/main" id="{CC6A082F-AD6E-3148-AC8C-9078A20C1E2D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5" name="Rounded Rectangle 1124">
                <a:extLst>
                  <a:ext uri="{FF2B5EF4-FFF2-40B4-BE49-F238E27FC236}">
                    <a16:creationId xmlns:a16="http://schemas.microsoft.com/office/drawing/2014/main" id="{EF72D9D0-441F-C742-BE5A-E0697C4405A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6" name="Rounded Rectangle 1125">
                <a:extLst>
                  <a:ext uri="{FF2B5EF4-FFF2-40B4-BE49-F238E27FC236}">
                    <a16:creationId xmlns:a16="http://schemas.microsoft.com/office/drawing/2014/main" id="{B5E56E99-83E8-1E40-8D55-D3FDE9F2D94C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27" name="Rounded Rectangle 1126">
                <a:extLst>
                  <a:ext uri="{FF2B5EF4-FFF2-40B4-BE49-F238E27FC236}">
                    <a16:creationId xmlns:a16="http://schemas.microsoft.com/office/drawing/2014/main" id="{BCFD860D-C7A7-E946-AF82-0DB4090D3E07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08BC96C7-FBFC-FC46-B8EA-FD33E36F9816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110" name="Rounded Rectangle 1109">
                <a:extLst>
                  <a:ext uri="{FF2B5EF4-FFF2-40B4-BE49-F238E27FC236}">
                    <a16:creationId xmlns:a16="http://schemas.microsoft.com/office/drawing/2014/main" id="{5F70CA67-FD9F-0F44-A979-0A7ABE939D93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1" name="Rounded Rectangle 1110">
                <a:extLst>
                  <a:ext uri="{FF2B5EF4-FFF2-40B4-BE49-F238E27FC236}">
                    <a16:creationId xmlns:a16="http://schemas.microsoft.com/office/drawing/2014/main" id="{F63A5391-751A-2743-8801-888E3D5CB6EF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2" name="Rounded Rectangle 1111">
                <a:extLst>
                  <a:ext uri="{FF2B5EF4-FFF2-40B4-BE49-F238E27FC236}">
                    <a16:creationId xmlns:a16="http://schemas.microsoft.com/office/drawing/2014/main" id="{4EAE9A1C-E00A-184A-9DC0-A0B4574B209C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3" name="Rounded Rectangle 1112">
                <a:extLst>
                  <a:ext uri="{FF2B5EF4-FFF2-40B4-BE49-F238E27FC236}">
                    <a16:creationId xmlns:a16="http://schemas.microsoft.com/office/drawing/2014/main" id="{748CED84-9FE1-CA41-9F6F-52AB77C64018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4" name="Rounded Rectangle 1113">
                <a:extLst>
                  <a:ext uri="{FF2B5EF4-FFF2-40B4-BE49-F238E27FC236}">
                    <a16:creationId xmlns:a16="http://schemas.microsoft.com/office/drawing/2014/main" id="{35129E74-DC87-9F49-B8F5-3670B953E723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5" name="Rounded Rectangle 1114">
                <a:extLst>
                  <a:ext uri="{FF2B5EF4-FFF2-40B4-BE49-F238E27FC236}">
                    <a16:creationId xmlns:a16="http://schemas.microsoft.com/office/drawing/2014/main" id="{9D027329-212F-B749-92FF-855C21D5C27D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6" name="Rounded Rectangle 1115">
                <a:extLst>
                  <a:ext uri="{FF2B5EF4-FFF2-40B4-BE49-F238E27FC236}">
                    <a16:creationId xmlns:a16="http://schemas.microsoft.com/office/drawing/2014/main" id="{69F41B8A-4AD8-E444-84FE-FB2B2A3F723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7" name="Rounded Rectangle 1116">
                <a:extLst>
                  <a:ext uri="{FF2B5EF4-FFF2-40B4-BE49-F238E27FC236}">
                    <a16:creationId xmlns:a16="http://schemas.microsoft.com/office/drawing/2014/main" id="{13DECCEC-6A32-5C48-9079-9BAE20E41DB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18" name="Rounded Rectangle 1117">
                <a:extLst>
                  <a:ext uri="{FF2B5EF4-FFF2-40B4-BE49-F238E27FC236}">
                    <a16:creationId xmlns:a16="http://schemas.microsoft.com/office/drawing/2014/main" id="{A59629E8-D768-9D42-BA1A-89B42A5EA14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7DC2B294-4D56-D84B-B3B9-18939D853F02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101" name="Rounded Rectangle 1100">
                <a:extLst>
                  <a:ext uri="{FF2B5EF4-FFF2-40B4-BE49-F238E27FC236}">
                    <a16:creationId xmlns:a16="http://schemas.microsoft.com/office/drawing/2014/main" id="{E14BDD57-44B2-EC45-8581-978F1FFC4733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2" name="Rounded Rectangle 1101">
                <a:extLst>
                  <a:ext uri="{FF2B5EF4-FFF2-40B4-BE49-F238E27FC236}">
                    <a16:creationId xmlns:a16="http://schemas.microsoft.com/office/drawing/2014/main" id="{918A72AE-2C33-A345-97E0-DE8165FCF05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3" name="Rounded Rectangle 1102">
                <a:extLst>
                  <a:ext uri="{FF2B5EF4-FFF2-40B4-BE49-F238E27FC236}">
                    <a16:creationId xmlns:a16="http://schemas.microsoft.com/office/drawing/2014/main" id="{861EE875-2D62-F248-A9D9-34068FA8D201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4" name="Rounded Rectangle 1103">
                <a:extLst>
                  <a:ext uri="{FF2B5EF4-FFF2-40B4-BE49-F238E27FC236}">
                    <a16:creationId xmlns:a16="http://schemas.microsoft.com/office/drawing/2014/main" id="{FF003F41-012F-4645-8B35-8B92AF02A4A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5" name="Rounded Rectangle 1104">
                <a:extLst>
                  <a:ext uri="{FF2B5EF4-FFF2-40B4-BE49-F238E27FC236}">
                    <a16:creationId xmlns:a16="http://schemas.microsoft.com/office/drawing/2014/main" id="{625E1BE6-B57A-5F42-9C77-824BB6F95D2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6" name="Rounded Rectangle 1105">
                <a:extLst>
                  <a:ext uri="{FF2B5EF4-FFF2-40B4-BE49-F238E27FC236}">
                    <a16:creationId xmlns:a16="http://schemas.microsoft.com/office/drawing/2014/main" id="{58FBE349-0303-4B46-AB2A-CA283A3A3A18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7" name="Rounded Rectangle 1106">
                <a:extLst>
                  <a:ext uri="{FF2B5EF4-FFF2-40B4-BE49-F238E27FC236}">
                    <a16:creationId xmlns:a16="http://schemas.microsoft.com/office/drawing/2014/main" id="{4354D3B5-C428-7A40-92B7-FDB1BBFCCAD6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8" name="Rounded Rectangle 1107">
                <a:extLst>
                  <a:ext uri="{FF2B5EF4-FFF2-40B4-BE49-F238E27FC236}">
                    <a16:creationId xmlns:a16="http://schemas.microsoft.com/office/drawing/2014/main" id="{3C5D1739-A015-8643-9EA1-73A89EB29EF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9" name="Rounded Rectangle 1108">
                <a:extLst>
                  <a:ext uri="{FF2B5EF4-FFF2-40B4-BE49-F238E27FC236}">
                    <a16:creationId xmlns:a16="http://schemas.microsoft.com/office/drawing/2014/main" id="{8064864E-B8B4-0D4F-A66F-BE3ABC20013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0083DF5B-FA16-1246-9B65-52254BB0E111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092" name="Rounded Rectangle 1091">
                <a:extLst>
                  <a:ext uri="{FF2B5EF4-FFF2-40B4-BE49-F238E27FC236}">
                    <a16:creationId xmlns:a16="http://schemas.microsoft.com/office/drawing/2014/main" id="{DB803D08-A8D8-6142-AF70-B4F8CCB1340F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3" name="Rounded Rectangle 1092">
                <a:extLst>
                  <a:ext uri="{FF2B5EF4-FFF2-40B4-BE49-F238E27FC236}">
                    <a16:creationId xmlns:a16="http://schemas.microsoft.com/office/drawing/2014/main" id="{B3091388-B11C-234A-A18A-36CEA3B0F273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4" name="Rounded Rectangle 1093">
                <a:extLst>
                  <a:ext uri="{FF2B5EF4-FFF2-40B4-BE49-F238E27FC236}">
                    <a16:creationId xmlns:a16="http://schemas.microsoft.com/office/drawing/2014/main" id="{23E5272F-1D1B-7B49-B15C-F47E2B3E893C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95" name="Rounded Rectangle 1094">
                <a:extLst>
                  <a:ext uri="{FF2B5EF4-FFF2-40B4-BE49-F238E27FC236}">
                    <a16:creationId xmlns:a16="http://schemas.microsoft.com/office/drawing/2014/main" id="{933B864A-0A76-8144-963B-1454D380C1C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96" name="Rounded Rectangle 1095">
                <a:extLst>
                  <a:ext uri="{FF2B5EF4-FFF2-40B4-BE49-F238E27FC236}">
                    <a16:creationId xmlns:a16="http://schemas.microsoft.com/office/drawing/2014/main" id="{73C1D0D3-65C5-D247-8680-82B6BB6B3714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97" name="Rounded Rectangle 1096">
                <a:extLst>
                  <a:ext uri="{FF2B5EF4-FFF2-40B4-BE49-F238E27FC236}">
                    <a16:creationId xmlns:a16="http://schemas.microsoft.com/office/drawing/2014/main" id="{870654AE-924B-AF47-B41F-F6A77E1654D5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98" name="Rounded Rectangle 1097">
                <a:extLst>
                  <a:ext uri="{FF2B5EF4-FFF2-40B4-BE49-F238E27FC236}">
                    <a16:creationId xmlns:a16="http://schemas.microsoft.com/office/drawing/2014/main" id="{221B3AF2-04EC-EF4D-870F-1F47BF281F7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099" name="Rounded Rectangle 1098">
                <a:extLst>
                  <a:ext uri="{FF2B5EF4-FFF2-40B4-BE49-F238E27FC236}">
                    <a16:creationId xmlns:a16="http://schemas.microsoft.com/office/drawing/2014/main" id="{EF88AAB0-E7FD-5942-8531-C654EED4DD74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00" name="Rounded Rectangle 1099">
                <a:extLst>
                  <a:ext uri="{FF2B5EF4-FFF2-40B4-BE49-F238E27FC236}">
                    <a16:creationId xmlns:a16="http://schemas.microsoft.com/office/drawing/2014/main" id="{CE6866CC-68B0-0949-80B7-17048B406850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E71A82D5-7616-1247-A268-6BCE11D37646}"/>
              </a:ext>
            </a:extLst>
          </p:cNvPr>
          <p:cNvGrpSpPr/>
          <p:nvPr/>
        </p:nvGrpSpPr>
        <p:grpSpPr>
          <a:xfrm>
            <a:off x="513435" y="2522572"/>
            <a:ext cx="7257705" cy="442078"/>
            <a:chOff x="303366" y="4709041"/>
            <a:chExt cx="7257705" cy="442078"/>
          </a:xfrm>
        </p:grpSpPr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B226ADC0-69E4-D44D-8515-53EF2D95C03D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217" name="Rounded Rectangle 1216">
                <a:extLst>
                  <a:ext uri="{FF2B5EF4-FFF2-40B4-BE49-F238E27FC236}">
                    <a16:creationId xmlns:a16="http://schemas.microsoft.com/office/drawing/2014/main" id="{2F89A9C7-D29D-5B40-B041-6DBC80F4F2A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8" name="Rounded Rectangle 1217">
                <a:extLst>
                  <a:ext uri="{FF2B5EF4-FFF2-40B4-BE49-F238E27FC236}">
                    <a16:creationId xmlns:a16="http://schemas.microsoft.com/office/drawing/2014/main" id="{7D920165-9BAC-2742-AAD1-1657E476C70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9" name="Rounded Rectangle 1218">
                <a:extLst>
                  <a:ext uri="{FF2B5EF4-FFF2-40B4-BE49-F238E27FC236}">
                    <a16:creationId xmlns:a16="http://schemas.microsoft.com/office/drawing/2014/main" id="{34999E80-2F32-564B-A654-0AD79D2D1ECC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0" name="Rounded Rectangle 1219">
                <a:extLst>
                  <a:ext uri="{FF2B5EF4-FFF2-40B4-BE49-F238E27FC236}">
                    <a16:creationId xmlns:a16="http://schemas.microsoft.com/office/drawing/2014/main" id="{FF5F1584-30C3-444A-8E6B-3C155752B23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1" name="Rounded Rectangle 1220">
                <a:extLst>
                  <a:ext uri="{FF2B5EF4-FFF2-40B4-BE49-F238E27FC236}">
                    <a16:creationId xmlns:a16="http://schemas.microsoft.com/office/drawing/2014/main" id="{68D15F4F-13F4-DE45-A86E-4A60F2045EAC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2" name="Rounded Rectangle 1221">
                <a:extLst>
                  <a:ext uri="{FF2B5EF4-FFF2-40B4-BE49-F238E27FC236}">
                    <a16:creationId xmlns:a16="http://schemas.microsoft.com/office/drawing/2014/main" id="{EA7B2544-F683-3646-A731-39339CF9F028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3" name="Rounded Rectangle 1222">
                <a:extLst>
                  <a:ext uri="{FF2B5EF4-FFF2-40B4-BE49-F238E27FC236}">
                    <a16:creationId xmlns:a16="http://schemas.microsoft.com/office/drawing/2014/main" id="{2E140CC8-036D-3447-87A3-BFF3A9574E9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4" name="Rounded Rectangle 1223">
                <a:extLst>
                  <a:ext uri="{FF2B5EF4-FFF2-40B4-BE49-F238E27FC236}">
                    <a16:creationId xmlns:a16="http://schemas.microsoft.com/office/drawing/2014/main" id="{55B146C0-3902-A145-8420-9685583BBB97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25" name="Rounded Rectangle 1224">
                <a:extLst>
                  <a:ext uri="{FF2B5EF4-FFF2-40B4-BE49-F238E27FC236}">
                    <a16:creationId xmlns:a16="http://schemas.microsoft.com/office/drawing/2014/main" id="{0FF30C2B-8CF8-B64E-AD13-F412C2744A0F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FB2C7422-4415-E34E-A402-6618B3128C1A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208" name="Rounded Rectangle 1207">
                <a:extLst>
                  <a:ext uri="{FF2B5EF4-FFF2-40B4-BE49-F238E27FC236}">
                    <a16:creationId xmlns:a16="http://schemas.microsoft.com/office/drawing/2014/main" id="{5CDBB357-E227-564B-8C9F-43B7135B3EBE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9" name="Rounded Rectangle 1208">
                <a:extLst>
                  <a:ext uri="{FF2B5EF4-FFF2-40B4-BE49-F238E27FC236}">
                    <a16:creationId xmlns:a16="http://schemas.microsoft.com/office/drawing/2014/main" id="{4CE1B586-4145-3B49-B866-4A0EF6C99E6C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0" name="Rounded Rectangle 1209">
                <a:extLst>
                  <a:ext uri="{FF2B5EF4-FFF2-40B4-BE49-F238E27FC236}">
                    <a16:creationId xmlns:a16="http://schemas.microsoft.com/office/drawing/2014/main" id="{58D3C517-5715-FD4A-A141-E757C2661F81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1" name="Rounded Rectangle 1210">
                <a:extLst>
                  <a:ext uri="{FF2B5EF4-FFF2-40B4-BE49-F238E27FC236}">
                    <a16:creationId xmlns:a16="http://schemas.microsoft.com/office/drawing/2014/main" id="{50A0914C-014D-6641-83FA-A18C0D877649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2" name="Rounded Rectangle 1211">
                <a:extLst>
                  <a:ext uri="{FF2B5EF4-FFF2-40B4-BE49-F238E27FC236}">
                    <a16:creationId xmlns:a16="http://schemas.microsoft.com/office/drawing/2014/main" id="{09A35C20-354F-5F4A-901F-AFF4BFA1D02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3" name="Rounded Rectangle 1212">
                <a:extLst>
                  <a:ext uri="{FF2B5EF4-FFF2-40B4-BE49-F238E27FC236}">
                    <a16:creationId xmlns:a16="http://schemas.microsoft.com/office/drawing/2014/main" id="{A3087276-E5B1-C44B-BA0E-D3A5ADDBF095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4" name="Rounded Rectangle 1213">
                <a:extLst>
                  <a:ext uri="{FF2B5EF4-FFF2-40B4-BE49-F238E27FC236}">
                    <a16:creationId xmlns:a16="http://schemas.microsoft.com/office/drawing/2014/main" id="{05AA2A31-3EA3-6048-9F7D-347A4DBA01B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5" name="Rounded Rectangle 1214">
                <a:extLst>
                  <a:ext uri="{FF2B5EF4-FFF2-40B4-BE49-F238E27FC236}">
                    <a16:creationId xmlns:a16="http://schemas.microsoft.com/office/drawing/2014/main" id="{0604AD74-8056-2C4C-95B2-5F54050BF0F8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16" name="Rounded Rectangle 1215">
                <a:extLst>
                  <a:ext uri="{FF2B5EF4-FFF2-40B4-BE49-F238E27FC236}">
                    <a16:creationId xmlns:a16="http://schemas.microsoft.com/office/drawing/2014/main" id="{739E0516-B80A-464F-8E40-61CA459B4543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58" name="Group 1157">
              <a:extLst>
                <a:ext uri="{FF2B5EF4-FFF2-40B4-BE49-F238E27FC236}">
                  <a16:creationId xmlns:a16="http://schemas.microsoft.com/office/drawing/2014/main" id="{8FC15293-05CD-4F46-9708-EF6A909A3249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199" name="Rounded Rectangle 1198">
                <a:extLst>
                  <a:ext uri="{FF2B5EF4-FFF2-40B4-BE49-F238E27FC236}">
                    <a16:creationId xmlns:a16="http://schemas.microsoft.com/office/drawing/2014/main" id="{4F87F21F-38AE-0149-B860-84E7F3679F8A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0" name="Rounded Rectangle 1199">
                <a:extLst>
                  <a:ext uri="{FF2B5EF4-FFF2-40B4-BE49-F238E27FC236}">
                    <a16:creationId xmlns:a16="http://schemas.microsoft.com/office/drawing/2014/main" id="{89E475C7-418D-B74F-8A29-F7BDC503196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1" name="Rounded Rectangle 1200">
                <a:extLst>
                  <a:ext uri="{FF2B5EF4-FFF2-40B4-BE49-F238E27FC236}">
                    <a16:creationId xmlns:a16="http://schemas.microsoft.com/office/drawing/2014/main" id="{8E8CF42A-772A-984B-9573-2B7485AE7AA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2" name="Rounded Rectangle 1201">
                <a:extLst>
                  <a:ext uri="{FF2B5EF4-FFF2-40B4-BE49-F238E27FC236}">
                    <a16:creationId xmlns:a16="http://schemas.microsoft.com/office/drawing/2014/main" id="{ED1D034F-4DA4-244D-AF0C-EC2BB0B0D69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3" name="Rounded Rectangle 1202">
                <a:extLst>
                  <a:ext uri="{FF2B5EF4-FFF2-40B4-BE49-F238E27FC236}">
                    <a16:creationId xmlns:a16="http://schemas.microsoft.com/office/drawing/2014/main" id="{C97F1F4C-A1DB-3A47-A2A6-0EAAECF487EC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4" name="Rounded Rectangle 1203">
                <a:extLst>
                  <a:ext uri="{FF2B5EF4-FFF2-40B4-BE49-F238E27FC236}">
                    <a16:creationId xmlns:a16="http://schemas.microsoft.com/office/drawing/2014/main" id="{A45344A3-56EB-1840-A70E-70632C49031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5" name="Rounded Rectangle 1204">
                <a:extLst>
                  <a:ext uri="{FF2B5EF4-FFF2-40B4-BE49-F238E27FC236}">
                    <a16:creationId xmlns:a16="http://schemas.microsoft.com/office/drawing/2014/main" id="{24D1A9E7-3DAB-5E4F-8B95-D169E4AE80ED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6" name="Rounded Rectangle 1205">
                <a:extLst>
                  <a:ext uri="{FF2B5EF4-FFF2-40B4-BE49-F238E27FC236}">
                    <a16:creationId xmlns:a16="http://schemas.microsoft.com/office/drawing/2014/main" id="{83CC081B-B7F2-634F-91B3-33FBBBB44753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07" name="Rounded Rectangle 1206">
                <a:extLst>
                  <a:ext uri="{FF2B5EF4-FFF2-40B4-BE49-F238E27FC236}">
                    <a16:creationId xmlns:a16="http://schemas.microsoft.com/office/drawing/2014/main" id="{D964CFA4-44EF-4C4B-80B2-88E8C26E0E02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59" name="Group 1158">
              <a:extLst>
                <a:ext uri="{FF2B5EF4-FFF2-40B4-BE49-F238E27FC236}">
                  <a16:creationId xmlns:a16="http://schemas.microsoft.com/office/drawing/2014/main" id="{142BA68F-66C9-3E43-BB7D-46A8FC85CC45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190" name="Rounded Rectangle 1189">
                <a:extLst>
                  <a:ext uri="{FF2B5EF4-FFF2-40B4-BE49-F238E27FC236}">
                    <a16:creationId xmlns:a16="http://schemas.microsoft.com/office/drawing/2014/main" id="{7508DCDB-3CEC-CC49-BDE3-75D50894E98C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1" name="Rounded Rectangle 1190">
                <a:extLst>
                  <a:ext uri="{FF2B5EF4-FFF2-40B4-BE49-F238E27FC236}">
                    <a16:creationId xmlns:a16="http://schemas.microsoft.com/office/drawing/2014/main" id="{922FDFC5-C401-AC40-A025-586502264C4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2" name="Rounded Rectangle 1191">
                <a:extLst>
                  <a:ext uri="{FF2B5EF4-FFF2-40B4-BE49-F238E27FC236}">
                    <a16:creationId xmlns:a16="http://schemas.microsoft.com/office/drawing/2014/main" id="{C01B75A8-3270-FC4F-9C47-ACC35E248A11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3" name="Rounded Rectangle 1192">
                <a:extLst>
                  <a:ext uri="{FF2B5EF4-FFF2-40B4-BE49-F238E27FC236}">
                    <a16:creationId xmlns:a16="http://schemas.microsoft.com/office/drawing/2014/main" id="{8494D32B-6FB5-A74D-958A-5109E88D31D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4" name="Rounded Rectangle 1193">
                <a:extLst>
                  <a:ext uri="{FF2B5EF4-FFF2-40B4-BE49-F238E27FC236}">
                    <a16:creationId xmlns:a16="http://schemas.microsoft.com/office/drawing/2014/main" id="{F13B5D5A-1A46-D244-B3A9-EC35A93EDA20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5" name="Rounded Rectangle 1194">
                <a:extLst>
                  <a:ext uri="{FF2B5EF4-FFF2-40B4-BE49-F238E27FC236}">
                    <a16:creationId xmlns:a16="http://schemas.microsoft.com/office/drawing/2014/main" id="{6E692527-D1E9-C54D-8BF8-75AD2465B3E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6" name="Rounded Rectangle 1195">
                <a:extLst>
                  <a:ext uri="{FF2B5EF4-FFF2-40B4-BE49-F238E27FC236}">
                    <a16:creationId xmlns:a16="http://schemas.microsoft.com/office/drawing/2014/main" id="{7CBD4BB8-5BF6-7F43-9CDB-3EA8C9364E6A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7" name="Rounded Rectangle 1196">
                <a:extLst>
                  <a:ext uri="{FF2B5EF4-FFF2-40B4-BE49-F238E27FC236}">
                    <a16:creationId xmlns:a16="http://schemas.microsoft.com/office/drawing/2014/main" id="{934AEAB6-1CC4-3940-ACCE-498950B3E2B9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98" name="Rounded Rectangle 1197">
                <a:extLst>
                  <a:ext uri="{FF2B5EF4-FFF2-40B4-BE49-F238E27FC236}">
                    <a16:creationId xmlns:a16="http://schemas.microsoft.com/office/drawing/2014/main" id="{3E9F9EF4-38D0-924D-A882-91C9D706EB72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69B31AB9-157E-714B-B790-A5F811B79653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181" name="Rounded Rectangle 1180">
                <a:extLst>
                  <a:ext uri="{FF2B5EF4-FFF2-40B4-BE49-F238E27FC236}">
                    <a16:creationId xmlns:a16="http://schemas.microsoft.com/office/drawing/2014/main" id="{B594739F-7034-0448-9817-7FAD9FF88449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2" name="Rounded Rectangle 1181">
                <a:extLst>
                  <a:ext uri="{FF2B5EF4-FFF2-40B4-BE49-F238E27FC236}">
                    <a16:creationId xmlns:a16="http://schemas.microsoft.com/office/drawing/2014/main" id="{339CCF71-826C-7948-8239-75E70EFBD81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3" name="Rounded Rectangle 1182">
                <a:extLst>
                  <a:ext uri="{FF2B5EF4-FFF2-40B4-BE49-F238E27FC236}">
                    <a16:creationId xmlns:a16="http://schemas.microsoft.com/office/drawing/2014/main" id="{8959CB6C-264F-EC4D-AED5-D2901AE0920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4" name="Rounded Rectangle 1183">
                <a:extLst>
                  <a:ext uri="{FF2B5EF4-FFF2-40B4-BE49-F238E27FC236}">
                    <a16:creationId xmlns:a16="http://schemas.microsoft.com/office/drawing/2014/main" id="{49AAFF9C-0452-C84F-9591-534B9E0255A7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5" name="Rounded Rectangle 1184">
                <a:extLst>
                  <a:ext uri="{FF2B5EF4-FFF2-40B4-BE49-F238E27FC236}">
                    <a16:creationId xmlns:a16="http://schemas.microsoft.com/office/drawing/2014/main" id="{588DB54B-F42F-904F-94BE-8879545C56C6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6" name="Rounded Rectangle 1185">
                <a:extLst>
                  <a:ext uri="{FF2B5EF4-FFF2-40B4-BE49-F238E27FC236}">
                    <a16:creationId xmlns:a16="http://schemas.microsoft.com/office/drawing/2014/main" id="{0BFBF5B8-88E2-8B42-AA1F-965F56DA5BC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7" name="Rounded Rectangle 1186">
                <a:extLst>
                  <a:ext uri="{FF2B5EF4-FFF2-40B4-BE49-F238E27FC236}">
                    <a16:creationId xmlns:a16="http://schemas.microsoft.com/office/drawing/2014/main" id="{31785C4E-2E68-4F4E-A373-197794F93CB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8" name="Rounded Rectangle 1187">
                <a:extLst>
                  <a:ext uri="{FF2B5EF4-FFF2-40B4-BE49-F238E27FC236}">
                    <a16:creationId xmlns:a16="http://schemas.microsoft.com/office/drawing/2014/main" id="{A8DBFCA4-457B-A94C-BFF3-FB85D24246B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9" name="Rounded Rectangle 1188">
                <a:extLst>
                  <a:ext uri="{FF2B5EF4-FFF2-40B4-BE49-F238E27FC236}">
                    <a16:creationId xmlns:a16="http://schemas.microsoft.com/office/drawing/2014/main" id="{543E0B1E-1073-5E46-ADB8-4961A4302111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BB370BA1-B4FB-E64A-BD88-9C52B269407B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172" name="Rounded Rectangle 1171">
                <a:extLst>
                  <a:ext uri="{FF2B5EF4-FFF2-40B4-BE49-F238E27FC236}">
                    <a16:creationId xmlns:a16="http://schemas.microsoft.com/office/drawing/2014/main" id="{250424B9-CE57-F14B-9767-CE847E4D12F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3" name="Rounded Rectangle 1172">
                <a:extLst>
                  <a:ext uri="{FF2B5EF4-FFF2-40B4-BE49-F238E27FC236}">
                    <a16:creationId xmlns:a16="http://schemas.microsoft.com/office/drawing/2014/main" id="{9CF4EBCD-6E37-3148-AE55-11C0FF60945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4" name="Rounded Rectangle 1173">
                <a:extLst>
                  <a:ext uri="{FF2B5EF4-FFF2-40B4-BE49-F238E27FC236}">
                    <a16:creationId xmlns:a16="http://schemas.microsoft.com/office/drawing/2014/main" id="{0FBC0999-3D02-0C40-9CE1-C526E5CE9CB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5" name="Rounded Rectangle 1174">
                <a:extLst>
                  <a:ext uri="{FF2B5EF4-FFF2-40B4-BE49-F238E27FC236}">
                    <a16:creationId xmlns:a16="http://schemas.microsoft.com/office/drawing/2014/main" id="{D15C5F48-1B9B-B248-8264-78EF0527C72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6" name="Rounded Rectangle 1175">
                <a:extLst>
                  <a:ext uri="{FF2B5EF4-FFF2-40B4-BE49-F238E27FC236}">
                    <a16:creationId xmlns:a16="http://schemas.microsoft.com/office/drawing/2014/main" id="{17EE8FBF-C9DC-9643-8B30-6D752EA95BF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7" name="Rounded Rectangle 1176">
                <a:extLst>
                  <a:ext uri="{FF2B5EF4-FFF2-40B4-BE49-F238E27FC236}">
                    <a16:creationId xmlns:a16="http://schemas.microsoft.com/office/drawing/2014/main" id="{10BAC19B-7501-D54C-9C0B-87661AF0ABD6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8" name="Rounded Rectangle 1177">
                <a:extLst>
                  <a:ext uri="{FF2B5EF4-FFF2-40B4-BE49-F238E27FC236}">
                    <a16:creationId xmlns:a16="http://schemas.microsoft.com/office/drawing/2014/main" id="{9A376159-69A3-7B4D-9451-665E854DB67A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9" name="Rounded Rectangle 1178">
                <a:extLst>
                  <a:ext uri="{FF2B5EF4-FFF2-40B4-BE49-F238E27FC236}">
                    <a16:creationId xmlns:a16="http://schemas.microsoft.com/office/drawing/2014/main" id="{3B4FFA89-D78F-0546-8BD5-3297390C097E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80" name="Rounded Rectangle 1179">
                <a:extLst>
                  <a:ext uri="{FF2B5EF4-FFF2-40B4-BE49-F238E27FC236}">
                    <a16:creationId xmlns:a16="http://schemas.microsoft.com/office/drawing/2014/main" id="{372011D5-56ED-E947-9CCD-44896994245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2" name="Group 1161">
              <a:extLst>
                <a:ext uri="{FF2B5EF4-FFF2-40B4-BE49-F238E27FC236}">
                  <a16:creationId xmlns:a16="http://schemas.microsoft.com/office/drawing/2014/main" id="{29BDA27A-676D-A645-AEA1-4BFCEAF5D5F4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163" name="Rounded Rectangle 1162">
                <a:extLst>
                  <a:ext uri="{FF2B5EF4-FFF2-40B4-BE49-F238E27FC236}">
                    <a16:creationId xmlns:a16="http://schemas.microsoft.com/office/drawing/2014/main" id="{6610EEF8-22DC-E448-A7A6-05709C41E1C5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4" name="Rounded Rectangle 1163">
                <a:extLst>
                  <a:ext uri="{FF2B5EF4-FFF2-40B4-BE49-F238E27FC236}">
                    <a16:creationId xmlns:a16="http://schemas.microsoft.com/office/drawing/2014/main" id="{C7067A06-2CB1-9146-A111-9EB900BF1C8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5" name="Rounded Rectangle 1164">
                <a:extLst>
                  <a:ext uri="{FF2B5EF4-FFF2-40B4-BE49-F238E27FC236}">
                    <a16:creationId xmlns:a16="http://schemas.microsoft.com/office/drawing/2014/main" id="{169262D6-74D9-F94B-9956-5BBEC56F87BE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66" name="Rounded Rectangle 1165">
                <a:extLst>
                  <a:ext uri="{FF2B5EF4-FFF2-40B4-BE49-F238E27FC236}">
                    <a16:creationId xmlns:a16="http://schemas.microsoft.com/office/drawing/2014/main" id="{02230B87-FA7B-7C4E-A343-DC138CE2DF4C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67" name="Rounded Rectangle 1166">
                <a:extLst>
                  <a:ext uri="{FF2B5EF4-FFF2-40B4-BE49-F238E27FC236}">
                    <a16:creationId xmlns:a16="http://schemas.microsoft.com/office/drawing/2014/main" id="{3243BAF9-EB62-DA41-8B3A-DB208FD6D090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68" name="Rounded Rectangle 1167">
                <a:extLst>
                  <a:ext uri="{FF2B5EF4-FFF2-40B4-BE49-F238E27FC236}">
                    <a16:creationId xmlns:a16="http://schemas.microsoft.com/office/drawing/2014/main" id="{6666C403-D84E-7A48-A703-BCFD16C23DC1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69" name="Rounded Rectangle 1168">
                <a:extLst>
                  <a:ext uri="{FF2B5EF4-FFF2-40B4-BE49-F238E27FC236}">
                    <a16:creationId xmlns:a16="http://schemas.microsoft.com/office/drawing/2014/main" id="{1483F29B-20E7-B742-80BA-41F91A628E8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0" name="Rounded Rectangle 1169">
                <a:extLst>
                  <a:ext uri="{FF2B5EF4-FFF2-40B4-BE49-F238E27FC236}">
                    <a16:creationId xmlns:a16="http://schemas.microsoft.com/office/drawing/2014/main" id="{BA0A1924-63BF-F240-BF26-0DE4277CD12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171" name="Rounded Rectangle 1170">
                <a:extLst>
                  <a:ext uri="{FF2B5EF4-FFF2-40B4-BE49-F238E27FC236}">
                    <a16:creationId xmlns:a16="http://schemas.microsoft.com/office/drawing/2014/main" id="{C7E23CDE-E7DC-5A47-BFD6-719FB1FC742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314D12DA-C197-C546-9B30-767EECA0AFC8}"/>
              </a:ext>
            </a:extLst>
          </p:cNvPr>
          <p:cNvGrpSpPr/>
          <p:nvPr/>
        </p:nvGrpSpPr>
        <p:grpSpPr>
          <a:xfrm>
            <a:off x="524068" y="3207961"/>
            <a:ext cx="7257705" cy="442078"/>
            <a:chOff x="303366" y="4709041"/>
            <a:chExt cx="7257705" cy="442078"/>
          </a:xfrm>
        </p:grpSpPr>
        <p:grpSp>
          <p:nvGrpSpPr>
            <p:cNvPr id="1227" name="Group 1226">
              <a:extLst>
                <a:ext uri="{FF2B5EF4-FFF2-40B4-BE49-F238E27FC236}">
                  <a16:creationId xmlns:a16="http://schemas.microsoft.com/office/drawing/2014/main" id="{9EADA9D7-0B0F-4B44-9FDF-817E5AC554BF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288" name="Rounded Rectangle 1287">
                <a:extLst>
                  <a:ext uri="{FF2B5EF4-FFF2-40B4-BE49-F238E27FC236}">
                    <a16:creationId xmlns:a16="http://schemas.microsoft.com/office/drawing/2014/main" id="{B7FE6015-64E1-714B-95F3-168FB35718D9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9" name="Rounded Rectangle 1288">
                <a:extLst>
                  <a:ext uri="{FF2B5EF4-FFF2-40B4-BE49-F238E27FC236}">
                    <a16:creationId xmlns:a16="http://schemas.microsoft.com/office/drawing/2014/main" id="{07A232E7-FA0D-9649-A082-257CFA198E59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0" name="Rounded Rectangle 1289">
                <a:extLst>
                  <a:ext uri="{FF2B5EF4-FFF2-40B4-BE49-F238E27FC236}">
                    <a16:creationId xmlns:a16="http://schemas.microsoft.com/office/drawing/2014/main" id="{170678D6-8D61-514E-A040-FD3CBDE75D04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1" name="Rounded Rectangle 1290">
                <a:extLst>
                  <a:ext uri="{FF2B5EF4-FFF2-40B4-BE49-F238E27FC236}">
                    <a16:creationId xmlns:a16="http://schemas.microsoft.com/office/drawing/2014/main" id="{A59A6F46-33B4-F741-AB43-E44ECE188443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2" name="Rounded Rectangle 1291">
                <a:extLst>
                  <a:ext uri="{FF2B5EF4-FFF2-40B4-BE49-F238E27FC236}">
                    <a16:creationId xmlns:a16="http://schemas.microsoft.com/office/drawing/2014/main" id="{CBB90203-E6A1-C747-B846-F2376F7B7A8D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3" name="Rounded Rectangle 1292">
                <a:extLst>
                  <a:ext uri="{FF2B5EF4-FFF2-40B4-BE49-F238E27FC236}">
                    <a16:creationId xmlns:a16="http://schemas.microsoft.com/office/drawing/2014/main" id="{AD8B827D-BA18-1645-AFA6-D97962C052B5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4" name="Rounded Rectangle 1293">
                <a:extLst>
                  <a:ext uri="{FF2B5EF4-FFF2-40B4-BE49-F238E27FC236}">
                    <a16:creationId xmlns:a16="http://schemas.microsoft.com/office/drawing/2014/main" id="{CFF7F6CF-68A2-544C-9C2E-999B3B46401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5" name="Rounded Rectangle 1294">
                <a:extLst>
                  <a:ext uri="{FF2B5EF4-FFF2-40B4-BE49-F238E27FC236}">
                    <a16:creationId xmlns:a16="http://schemas.microsoft.com/office/drawing/2014/main" id="{E234E149-525C-6748-88DC-2B7869DD5D7C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96" name="Rounded Rectangle 1295">
                <a:extLst>
                  <a:ext uri="{FF2B5EF4-FFF2-40B4-BE49-F238E27FC236}">
                    <a16:creationId xmlns:a16="http://schemas.microsoft.com/office/drawing/2014/main" id="{94A92A37-1145-5A41-AB2F-315B3FC65D9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8" name="Group 1227">
              <a:extLst>
                <a:ext uri="{FF2B5EF4-FFF2-40B4-BE49-F238E27FC236}">
                  <a16:creationId xmlns:a16="http://schemas.microsoft.com/office/drawing/2014/main" id="{68654432-8890-B44A-A920-FD0D7E48B26D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279" name="Rounded Rectangle 1278">
                <a:extLst>
                  <a:ext uri="{FF2B5EF4-FFF2-40B4-BE49-F238E27FC236}">
                    <a16:creationId xmlns:a16="http://schemas.microsoft.com/office/drawing/2014/main" id="{BD4BCC7E-67BD-2141-8177-994C96107A7E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0" name="Rounded Rectangle 1279">
                <a:extLst>
                  <a:ext uri="{FF2B5EF4-FFF2-40B4-BE49-F238E27FC236}">
                    <a16:creationId xmlns:a16="http://schemas.microsoft.com/office/drawing/2014/main" id="{74E47047-AFAD-674F-88A3-2110B00206A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1" name="Rounded Rectangle 1280">
                <a:extLst>
                  <a:ext uri="{FF2B5EF4-FFF2-40B4-BE49-F238E27FC236}">
                    <a16:creationId xmlns:a16="http://schemas.microsoft.com/office/drawing/2014/main" id="{0B5EAA3D-DA9F-6B47-91EC-2DCA39A20D7B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2" name="Rounded Rectangle 1281">
                <a:extLst>
                  <a:ext uri="{FF2B5EF4-FFF2-40B4-BE49-F238E27FC236}">
                    <a16:creationId xmlns:a16="http://schemas.microsoft.com/office/drawing/2014/main" id="{67288D66-92D6-AA45-9405-D1718F1847C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3" name="Rounded Rectangle 1282">
                <a:extLst>
                  <a:ext uri="{FF2B5EF4-FFF2-40B4-BE49-F238E27FC236}">
                    <a16:creationId xmlns:a16="http://schemas.microsoft.com/office/drawing/2014/main" id="{EEE74A6C-E7CE-614A-B1B3-D1C787E911D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4" name="Rounded Rectangle 1283">
                <a:extLst>
                  <a:ext uri="{FF2B5EF4-FFF2-40B4-BE49-F238E27FC236}">
                    <a16:creationId xmlns:a16="http://schemas.microsoft.com/office/drawing/2014/main" id="{2505057B-F76E-814B-B82E-E2D78C7F9AA9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5" name="Rounded Rectangle 1284">
                <a:extLst>
                  <a:ext uri="{FF2B5EF4-FFF2-40B4-BE49-F238E27FC236}">
                    <a16:creationId xmlns:a16="http://schemas.microsoft.com/office/drawing/2014/main" id="{49B24704-F28E-5D4D-A137-9F70736A6BA0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6" name="Rounded Rectangle 1285">
                <a:extLst>
                  <a:ext uri="{FF2B5EF4-FFF2-40B4-BE49-F238E27FC236}">
                    <a16:creationId xmlns:a16="http://schemas.microsoft.com/office/drawing/2014/main" id="{4016630E-5CEE-3F44-8A2C-5AB6A1CD490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87" name="Rounded Rectangle 1286">
                <a:extLst>
                  <a:ext uri="{FF2B5EF4-FFF2-40B4-BE49-F238E27FC236}">
                    <a16:creationId xmlns:a16="http://schemas.microsoft.com/office/drawing/2014/main" id="{F8818C90-CE19-3143-8AAB-F5DCD2A50661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9" name="Group 1228">
              <a:extLst>
                <a:ext uri="{FF2B5EF4-FFF2-40B4-BE49-F238E27FC236}">
                  <a16:creationId xmlns:a16="http://schemas.microsoft.com/office/drawing/2014/main" id="{9E20ED28-18A5-C447-B6E2-171351632BDF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270" name="Rounded Rectangle 1269">
                <a:extLst>
                  <a:ext uri="{FF2B5EF4-FFF2-40B4-BE49-F238E27FC236}">
                    <a16:creationId xmlns:a16="http://schemas.microsoft.com/office/drawing/2014/main" id="{8FE7A642-8881-3142-B9A6-4A30F7A50E83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1" name="Rounded Rectangle 1270">
                <a:extLst>
                  <a:ext uri="{FF2B5EF4-FFF2-40B4-BE49-F238E27FC236}">
                    <a16:creationId xmlns:a16="http://schemas.microsoft.com/office/drawing/2014/main" id="{70458A6C-F14E-F341-9E8C-3F9E0895BD6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2" name="Rounded Rectangle 1271">
                <a:extLst>
                  <a:ext uri="{FF2B5EF4-FFF2-40B4-BE49-F238E27FC236}">
                    <a16:creationId xmlns:a16="http://schemas.microsoft.com/office/drawing/2014/main" id="{7B44A83D-6A6F-5C45-AF9C-6F26779D6410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3" name="Rounded Rectangle 1272">
                <a:extLst>
                  <a:ext uri="{FF2B5EF4-FFF2-40B4-BE49-F238E27FC236}">
                    <a16:creationId xmlns:a16="http://schemas.microsoft.com/office/drawing/2014/main" id="{267389C2-5EDF-B94A-8F91-0E39D1D2157C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4" name="Rounded Rectangle 1273">
                <a:extLst>
                  <a:ext uri="{FF2B5EF4-FFF2-40B4-BE49-F238E27FC236}">
                    <a16:creationId xmlns:a16="http://schemas.microsoft.com/office/drawing/2014/main" id="{7BDD3359-3F89-384B-B445-52798416BAB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5" name="Rounded Rectangle 1274">
                <a:extLst>
                  <a:ext uri="{FF2B5EF4-FFF2-40B4-BE49-F238E27FC236}">
                    <a16:creationId xmlns:a16="http://schemas.microsoft.com/office/drawing/2014/main" id="{44DAF6C1-91F2-8E4A-BA8B-BE1CE92A6B3C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6" name="Rounded Rectangle 1275">
                <a:extLst>
                  <a:ext uri="{FF2B5EF4-FFF2-40B4-BE49-F238E27FC236}">
                    <a16:creationId xmlns:a16="http://schemas.microsoft.com/office/drawing/2014/main" id="{E48E6CE6-1455-8A4A-A535-26DD42ED6582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7" name="Rounded Rectangle 1276">
                <a:extLst>
                  <a:ext uri="{FF2B5EF4-FFF2-40B4-BE49-F238E27FC236}">
                    <a16:creationId xmlns:a16="http://schemas.microsoft.com/office/drawing/2014/main" id="{C872A4BD-CE46-C84C-AECA-4978EEAC6C43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78" name="Rounded Rectangle 1277">
                <a:extLst>
                  <a:ext uri="{FF2B5EF4-FFF2-40B4-BE49-F238E27FC236}">
                    <a16:creationId xmlns:a16="http://schemas.microsoft.com/office/drawing/2014/main" id="{EC72A1F1-03CF-3D40-87FB-8872505CCAFF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30" name="Group 1229">
              <a:extLst>
                <a:ext uri="{FF2B5EF4-FFF2-40B4-BE49-F238E27FC236}">
                  <a16:creationId xmlns:a16="http://schemas.microsoft.com/office/drawing/2014/main" id="{F1EF641A-209A-BF4C-AE10-8D3DDB6243A7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261" name="Rounded Rectangle 1260">
                <a:extLst>
                  <a:ext uri="{FF2B5EF4-FFF2-40B4-BE49-F238E27FC236}">
                    <a16:creationId xmlns:a16="http://schemas.microsoft.com/office/drawing/2014/main" id="{B836BBD8-3794-8841-A0ED-CE293F56DCE5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2" name="Rounded Rectangle 1261">
                <a:extLst>
                  <a:ext uri="{FF2B5EF4-FFF2-40B4-BE49-F238E27FC236}">
                    <a16:creationId xmlns:a16="http://schemas.microsoft.com/office/drawing/2014/main" id="{1561EB0E-0DC4-2C49-93E4-C37062553C53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3" name="Rounded Rectangle 1262">
                <a:extLst>
                  <a:ext uri="{FF2B5EF4-FFF2-40B4-BE49-F238E27FC236}">
                    <a16:creationId xmlns:a16="http://schemas.microsoft.com/office/drawing/2014/main" id="{71051B7F-F9AA-424D-A7CD-E5AE22CF7608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4" name="Rounded Rectangle 1263">
                <a:extLst>
                  <a:ext uri="{FF2B5EF4-FFF2-40B4-BE49-F238E27FC236}">
                    <a16:creationId xmlns:a16="http://schemas.microsoft.com/office/drawing/2014/main" id="{9F67A6A2-B256-0D4B-9B09-8DE7F8039AE7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5" name="Rounded Rectangle 1264">
                <a:extLst>
                  <a:ext uri="{FF2B5EF4-FFF2-40B4-BE49-F238E27FC236}">
                    <a16:creationId xmlns:a16="http://schemas.microsoft.com/office/drawing/2014/main" id="{3466F609-526F-464A-8FC3-6EB3AE16847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6" name="Rounded Rectangle 1265">
                <a:extLst>
                  <a:ext uri="{FF2B5EF4-FFF2-40B4-BE49-F238E27FC236}">
                    <a16:creationId xmlns:a16="http://schemas.microsoft.com/office/drawing/2014/main" id="{776A4BC9-615C-0F40-AB67-D5F34182896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7" name="Rounded Rectangle 1266">
                <a:extLst>
                  <a:ext uri="{FF2B5EF4-FFF2-40B4-BE49-F238E27FC236}">
                    <a16:creationId xmlns:a16="http://schemas.microsoft.com/office/drawing/2014/main" id="{54C51B24-7F7F-6449-876B-B63219903FC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8" name="Rounded Rectangle 1267">
                <a:extLst>
                  <a:ext uri="{FF2B5EF4-FFF2-40B4-BE49-F238E27FC236}">
                    <a16:creationId xmlns:a16="http://schemas.microsoft.com/office/drawing/2014/main" id="{B4117B9D-83D1-EB40-9217-99F70F744777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9" name="Rounded Rectangle 1268">
                <a:extLst>
                  <a:ext uri="{FF2B5EF4-FFF2-40B4-BE49-F238E27FC236}">
                    <a16:creationId xmlns:a16="http://schemas.microsoft.com/office/drawing/2014/main" id="{4667E869-64FD-E946-B4F8-4AA7823EEE4F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31" name="Group 1230">
              <a:extLst>
                <a:ext uri="{FF2B5EF4-FFF2-40B4-BE49-F238E27FC236}">
                  <a16:creationId xmlns:a16="http://schemas.microsoft.com/office/drawing/2014/main" id="{6348CB72-E915-0B4B-9C35-658A7656913C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252" name="Rounded Rectangle 1251">
                <a:extLst>
                  <a:ext uri="{FF2B5EF4-FFF2-40B4-BE49-F238E27FC236}">
                    <a16:creationId xmlns:a16="http://schemas.microsoft.com/office/drawing/2014/main" id="{82C32E22-5AD1-0C4C-8345-A5ACFE3CF85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3" name="Rounded Rectangle 1252">
                <a:extLst>
                  <a:ext uri="{FF2B5EF4-FFF2-40B4-BE49-F238E27FC236}">
                    <a16:creationId xmlns:a16="http://schemas.microsoft.com/office/drawing/2014/main" id="{D91AEC2A-1498-D449-BAC8-213321CE7F63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4" name="Rounded Rectangle 1253">
                <a:extLst>
                  <a:ext uri="{FF2B5EF4-FFF2-40B4-BE49-F238E27FC236}">
                    <a16:creationId xmlns:a16="http://schemas.microsoft.com/office/drawing/2014/main" id="{63DE927E-BC16-5446-BA54-5C1DC3E24948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5" name="Rounded Rectangle 1254">
                <a:extLst>
                  <a:ext uri="{FF2B5EF4-FFF2-40B4-BE49-F238E27FC236}">
                    <a16:creationId xmlns:a16="http://schemas.microsoft.com/office/drawing/2014/main" id="{3482F1D9-6BC7-3649-BC1C-B39500B378B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6" name="Rounded Rectangle 1255">
                <a:extLst>
                  <a:ext uri="{FF2B5EF4-FFF2-40B4-BE49-F238E27FC236}">
                    <a16:creationId xmlns:a16="http://schemas.microsoft.com/office/drawing/2014/main" id="{568D74EA-5607-7A4D-8E15-7FF5F5C1B4DF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7" name="Rounded Rectangle 1256">
                <a:extLst>
                  <a:ext uri="{FF2B5EF4-FFF2-40B4-BE49-F238E27FC236}">
                    <a16:creationId xmlns:a16="http://schemas.microsoft.com/office/drawing/2014/main" id="{B24FF43A-E12C-4640-9CB4-E656E2A1897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8" name="Rounded Rectangle 1257">
                <a:extLst>
                  <a:ext uri="{FF2B5EF4-FFF2-40B4-BE49-F238E27FC236}">
                    <a16:creationId xmlns:a16="http://schemas.microsoft.com/office/drawing/2014/main" id="{235C9484-E048-714F-80A8-9B623773CD7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9" name="Rounded Rectangle 1258">
                <a:extLst>
                  <a:ext uri="{FF2B5EF4-FFF2-40B4-BE49-F238E27FC236}">
                    <a16:creationId xmlns:a16="http://schemas.microsoft.com/office/drawing/2014/main" id="{5A31238C-0948-4144-B445-B3A1CF0EDA1C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60" name="Rounded Rectangle 1259">
                <a:extLst>
                  <a:ext uri="{FF2B5EF4-FFF2-40B4-BE49-F238E27FC236}">
                    <a16:creationId xmlns:a16="http://schemas.microsoft.com/office/drawing/2014/main" id="{2954447B-CF4B-CA40-A656-67251469FA2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32" name="Group 1231">
              <a:extLst>
                <a:ext uri="{FF2B5EF4-FFF2-40B4-BE49-F238E27FC236}">
                  <a16:creationId xmlns:a16="http://schemas.microsoft.com/office/drawing/2014/main" id="{07DA9A9F-6815-0B4F-8845-0497239BE319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243" name="Rounded Rectangle 1242">
                <a:extLst>
                  <a:ext uri="{FF2B5EF4-FFF2-40B4-BE49-F238E27FC236}">
                    <a16:creationId xmlns:a16="http://schemas.microsoft.com/office/drawing/2014/main" id="{BD1DE8F1-3015-C341-ACD5-BEF334BCA77C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4" name="Rounded Rectangle 1243">
                <a:extLst>
                  <a:ext uri="{FF2B5EF4-FFF2-40B4-BE49-F238E27FC236}">
                    <a16:creationId xmlns:a16="http://schemas.microsoft.com/office/drawing/2014/main" id="{3E388CFE-1E6B-0A4B-9178-D608CAA3C18F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5" name="Rounded Rectangle 1244">
                <a:extLst>
                  <a:ext uri="{FF2B5EF4-FFF2-40B4-BE49-F238E27FC236}">
                    <a16:creationId xmlns:a16="http://schemas.microsoft.com/office/drawing/2014/main" id="{F87C0A02-74E1-2340-9372-AB032B45745C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6" name="Rounded Rectangle 1245">
                <a:extLst>
                  <a:ext uri="{FF2B5EF4-FFF2-40B4-BE49-F238E27FC236}">
                    <a16:creationId xmlns:a16="http://schemas.microsoft.com/office/drawing/2014/main" id="{0D0383BA-5934-AA49-A212-5905065D263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7" name="Rounded Rectangle 1246">
                <a:extLst>
                  <a:ext uri="{FF2B5EF4-FFF2-40B4-BE49-F238E27FC236}">
                    <a16:creationId xmlns:a16="http://schemas.microsoft.com/office/drawing/2014/main" id="{A662E0AF-DB21-8E4B-ACA1-5697CB45FF4D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8" name="Rounded Rectangle 1247">
                <a:extLst>
                  <a:ext uri="{FF2B5EF4-FFF2-40B4-BE49-F238E27FC236}">
                    <a16:creationId xmlns:a16="http://schemas.microsoft.com/office/drawing/2014/main" id="{E7B62371-FC52-E141-8DB4-61175F3B00A7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9" name="Rounded Rectangle 1248">
                <a:extLst>
                  <a:ext uri="{FF2B5EF4-FFF2-40B4-BE49-F238E27FC236}">
                    <a16:creationId xmlns:a16="http://schemas.microsoft.com/office/drawing/2014/main" id="{4CF06C9E-2D3E-8340-BE3C-3A38370DF6E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0" name="Rounded Rectangle 1249">
                <a:extLst>
                  <a:ext uri="{FF2B5EF4-FFF2-40B4-BE49-F238E27FC236}">
                    <a16:creationId xmlns:a16="http://schemas.microsoft.com/office/drawing/2014/main" id="{6FA268B6-E27B-FE43-927E-547B79E8DB85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51" name="Rounded Rectangle 1250">
                <a:extLst>
                  <a:ext uri="{FF2B5EF4-FFF2-40B4-BE49-F238E27FC236}">
                    <a16:creationId xmlns:a16="http://schemas.microsoft.com/office/drawing/2014/main" id="{62718EAE-9EBC-4F4E-92D5-1B4A562D94B9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743BD995-3ADC-C147-B4A3-37A8967B1057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234" name="Rounded Rectangle 1233">
                <a:extLst>
                  <a:ext uri="{FF2B5EF4-FFF2-40B4-BE49-F238E27FC236}">
                    <a16:creationId xmlns:a16="http://schemas.microsoft.com/office/drawing/2014/main" id="{6B109160-785B-5643-AA0D-EE4CDA887F28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5" name="Rounded Rectangle 1234">
                <a:extLst>
                  <a:ext uri="{FF2B5EF4-FFF2-40B4-BE49-F238E27FC236}">
                    <a16:creationId xmlns:a16="http://schemas.microsoft.com/office/drawing/2014/main" id="{824B4F4E-344F-B341-97A1-52AF80F6619F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6" name="Rounded Rectangle 1235">
                <a:extLst>
                  <a:ext uri="{FF2B5EF4-FFF2-40B4-BE49-F238E27FC236}">
                    <a16:creationId xmlns:a16="http://schemas.microsoft.com/office/drawing/2014/main" id="{111B97F6-A04A-2F48-A122-6CE5B746793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37" name="Rounded Rectangle 1236">
                <a:extLst>
                  <a:ext uri="{FF2B5EF4-FFF2-40B4-BE49-F238E27FC236}">
                    <a16:creationId xmlns:a16="http://schemas.microsoft.com/office/drawing/2014/main" id="{039C12B8-41E1-4F4C-B573-5A5F7219BF59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38" name="Rounded Rectangle 1237">
                <a:extLst>
                  <a:ext uri="{FF2B5EF4-FFF2-40B4-BE49-F238E27FC236}">
                    <a16:creationId xmlns:a16="http://schemas.microsoft.com/office/drawing/2014/main" id="{D4318449-FDDC-764A-9B86-B82B8E0C8427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39" name="Rounded Rectangle 1238">
                <a:extLst>
                  <a:ext uri="{FF2B5EF4-FFF2-40B4-BE49-F238E27FC236}">
                    <a16:creationId xmlns:a16="http://schemas.microsoft.com/office/drawing/2014/main" id="{E9C539EC-52DB-AB40-B6D8-2FDF860B9B4E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0" name="Rounded Rectangle 1239">
                <a:extLst>
                  <a:ext uri="{FF2B5EF4-FFF2-40B4-BE49-F238E27FC236}">
                    <a16:creationId xmlns:a16="http://schemas.microsoft.com/office/drawing/2014/main" id="{3EEF79AC-3547-4D49-935F-04DC7E970E7A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1" name="Rounded Rectangle 1240">
                <a:extLst>
                  <a:ext uri="{FF2B5EF4-FFF2-40B4-BE49-F238E27FC236}">
                    <a16:creationId xmlns:a16="http://schemas.microsoft.com/office/drawing/2014/main" id="{B9F030AA-D908-974C-BFF6-55853333A986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242" name="Rounded Rectangle 1241">
                <a:extLst>
                  <a:ext uri="{FF2B5EF4-FFF2-40B4-BE49-F238E27FC236}">
                    <a16:creationId xmlns:a16="http://schemas.microsoft.com/office/drawing/2014/main" id="{D6B49426-0AD3-C04C-98A2-03CA27289C3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01FC3D54-AE6C-144B-B49F-AB8B2D10824C}"/>
              </a:ext>
            </a:extLst>
          </p:cNvPr>
          <p:cNvGrpSpPr/>
          <p:nvPr/>
        </p:nvGrpSpPr>
        <p:grpSpPr>
          <a:xfrm>
            <a:off x="524067" y="3766581"/>
            <a:ext cx="7257705" cy="442078"/>
            <a:chOff x="303366" y="4709041"/>
            <a:chExt cx="7257705" cy="442078"/>
          </a:xfrm>
        </p:grpSpPr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AAEB65D5-8995-804E-AB09-244DF20A779C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359" name="Rounded Rectangle 1358">
                <a:extLst>
                  <a:ext uri="{FF2B5EF4-FFF2-40B4-BE49-F238E27FC236}">
                    <a16:creationId xmlns:a16="http://schemas.microsoft.com/office/drawing/2014/main" id="{035EA750-05E8-9845-809A-946660C64874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0" name="Rounded Rectangle 1359">
                <a:extLst>
                  <a:ext uri="{FF2B5EF4-FFF2-40B4-BE49-F238E27FC236}">
                    <a16:creationId xmlns:a16="http://schemas.microsoft.com/office/drawing/2014/main" id="{70A71A6B-015B-3546-9DB4-C57E8CC4640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1" name="Rounded Rectangle 1360">
                <a:extLst>
                  <a:ext uri="{FF2B5EF4-FFF2-40B4-BE49-F238E27FC236}">
                    <a16:creationId xmlns:a16="http://schemas.microsoft.com/office/drawing/2014/main" id="{1694020F-D2E9-FF47-96F2-7FA19A1C2EF1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2" name="Rounded Rectangle 1361">
                <a:extLst>
                  <a:ext uri="{FF2B5EF4-FFF2-40B4-BE49-F238E27FC236}">
                    <a16:creationId xmlns:a16="http://schemas.microsoft.com/office/drawing/2014/main" id="{FE3DBF13-9651-744B-A664-C58584A616C4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3" name="Rounded Rectangle 1362">
                <a:extLst>
                  <a:ext uri="{FF2B5EF4-FFF2-40B4-BE49-F238E27FC236}">
                    <a16:creationId xmlns:a16="http://schemas.microsoft.com/office/drawing/2014/main" id="{D65F02A5-89AD-AB41-B03B-7E3843DD7B1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4" name="Rounded Rectangle 1363">
                <a:extLst>
                  <a:ext uri="{FF2B5EF4-FFF2-40B4-BE49-F238E27FC236}">
                    <a16:creationId xmlns:a16="http://schemas.microsoft.com/office/drawing/2014/main" id="{E4A25117-0409-8F4C-8BEF-77ECC70A580D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5" name="Rounded Rectangle 1364">
                <a:extLst>
                  <a:ext uri="{FF2B5EF4-FFF2-40B4-BE49-F238E27FC236}">
                    <a16:creationId xmlns:a16="http://schemas.microsoft.com/office/drawing/2014/main" id="{C7782E42-29D4-0A43-AE46-C28FC9AEE6FF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6" name="Rounded Rectangle 1365">
                <a:extLst>
                  <a:ext uri="{FF2B5EF4-FFF2-40B4-BE49-F238E27FC236}">
                    <a16:creationId xmlns:a16="http://schemas.microsoft.com/office/drawing/2014/main" id="{29011626-D522-BD44-80B1-7E554D1B000A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67" name="Rounded Rectangle 1366">
                <a:extLst>
                  <a:ext uri="{FF2B5EF4-FFF2-40B4-BE49-F238E27FC236}">
                    <a16:creationId xmlns:a16="http://schemas.microsoft.com/office/drawing/2014/main" id="{0C33F6A1-90DB-6F44-B49C-9CAA433B6F0F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9" name="Group 1298">
              <a:extLst>
                <a:ext uri="{FF2B5EF4-FFF2-40B4-BE49-F238E27FC236}">
                  <a16:creationId xmlns:a16="http://schemas.microsoft.com/office/drawing/2014/main" id="{259005FF-11CB-1A40-85F7-4B5CE07A9C12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350" name="Rounded Rectangle 1349">
                <a:extLst>
                  <a:ext uri="{FF2B5EF4-FFF2-40B4-BE49-F238E27FC236}">
                    <a16:creationId xmlns:a16="http://schemas.microsoft.com/office/drawing/2014/main" id="{6C6EB1C1-6257-2347-A7B8-5232B6702644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1" name="Rounded Rectangle 1350">
                <a:extLst>
                  <a:ext uri="{FF2B5EF4-FFF2-40B4-BE49-F238E27FC236}">
                    <a16:creationId xmlns:a16="http://schemas.microsoft.com/office/drawing/2014/main" id="{F6C997C2-592A-8240-B1C8-BA0A76EBF143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2" name="Rounded Rectangle 1351">
                <a:extLst>
                  <a:ext uri="{FF2B5EF4-FFF2-40B4-BE49-F238E27FC236}">
                    <a16:creationId xmlns:a16="http://schemas.microsoft.com/office/drawing/2014/main" id="{71431B62-C4E7-C047-8CDE-30AFBF129ECB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3" name="Rounded Rectangle 1352">
                <a:extLst>
                  <a:ext uri="{FF2B5EF4-FFF2-40B4-BE49-F238E27FC236}">
                    <a16:creationId xmlns:a16="http://schemas.microsoft.com/office/drawing/2014/main" id="{F137C3D0-E468-7646-AADD-97E236A1ED36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4" name="Rounded Rectangle 1353">
                <a:extLst>
                  <a:ext uri="{FF2B5EF4-FFF2-40B4-BE49-F238E27FC236}">
                    <a16:creationId xmlns:a16="http://schemas.microsoft.com/office/drawing/2014/main" id="{9A2A2295-1C8A-2C45-B7D7-6015F7B3FFB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5" name="Rounded Rectangle 1354">
                <a:extLst>
                  <a:ext uri="{FF2B5EF4-FFF2-40B4-BE49-F238E27FC236}">
                    <a16:creationId xmlns:a16="http://schemas.microsoft.com/office/drawing/2014/main" id="{CB8B65B4-5879-374C-BF55-DE7D73815B9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6" name="Rounded Rectangle 1355">
                <a:extLst>
                  <a:ext uri="{FF2B5EF4-FFF2-40B4-BE49-F238E27FC236}">
                    <a16:creationId xmlns:a16="http://schemas.microsoft.com/office/drawing/2014/main" id="{BCA5E934-2AA4-184E-84D8-1BD35FA83319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7" name="Rounded Rectangle 1356">
                <a:extLst>
                  <a:ext uri="{FF2B5EF4-FFF2-40B4-BE49-F238E27FC236}">
                    <a16:creationId xmlns:a16="http://schemas.microsoft.com/office/drawing/2014/main" id="{8BCE377C-777E-D64F-8711-745090B1DC55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58" name="Rounded Rectangle 1357">
                <a:extLst>
                  <a:ext uri="{FF2B5EF4-FFF2-40B4-BE49-F238E27FC236}">
                    <a16:creationId xmlns:a16="http://schemas.microsoft.com/office/drawing/2014/main" id="{7F282366-F986-0C48-B079-81FB28ECB4E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0" name="Group 1299">
              <a:extLst>
                <a:ext uri="{FF2B5EF4-FFF2-40B4-BE49-F238E27FC236}">
                  <a16:creationId xmlns:a16="http://schemas.microsoft.com/office/drawing/2014/main" id="{E63BA926-B30B-7347-B8F7-AA0631D7AACE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341" name="Rounded Rectangle 1340">
                <a:extLst>
                  <a:ext uri="{FF2B5EF4-FFF2-40B4-BE49-F238E27FC236}">
                    <a16:creationId xmlns:a16="http://schemas.microsoft.com/office/drawing/2014/main" id="{1C4702D3-72A5-A348-B02A-1F1E0964C41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2" name="Rounded Rectangle 1341">
                <a:extLst>
                  <a:ext uri="{FF2B5EF4-FFF2-40B4-BE49-F238E27FC236}">
                    <a16:creationId xmlns:a16="http://schemas.microsoft.com/office/drawing/2014/main" id="{DA2CFC93-16F0-8B47-9600-C3C972048B0A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3" name="Rounded Rectangle 1342">
                <a:extLst>
                  <a:ext uri="{FF2B5EF4-FFF2-40B4-BE49-F238E27FC236}">
                    <a16:creationId xmlns:a16="http://schemas.microsoft.com/office/drawing/2014/main" id="{8343B7B6-A8A3-1C4F-A4DF-201495CEA2BA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4" name="Rounded Rectangle 1343">
                <a:extLst>
                  <a:ext uri="{FF2B5EF4-FFF2-40B4-BE49-F238E27FC236}">
                    <a16:creationId xmlns:a16="http://schemas.microsoft.com/office/drawing/2014/main" id="{48A44B94-B493-074F-927B-B0867CBAB38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5" name="Rounded Rectangle 1344">
                <a:extLst>
                  <a:ext uri="{FF2B5EF4-FFF2-40B4-BE49-F238E27FC236}">
                    <a16:creationId xmlns:a16="http://schemas.microsoft.com/office/drawing/2014/main" id="{B993008D-47D6-A34E-89B5-F1A16901CB53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6" name="Rounded Rectangle 1345">
                <a:extLst>
                  <a:ext uri="{FF2B5EF4-FFF2-40B4-BE49-F238E27FC236}">
                    <a16:creationId xmlns:a16="http://schemas.microsoft.com/office/drawing/2014/main" id="{905AF711-393A-6A44-8663-F7C89B435795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7" name="Rounded Rectangle 1346">
                <a:extLst>
                  <a:ext uri="{FF2B5EF4-FFF2-40B4-BE49-F238E27FC236}">
                    <a16:creationId xmlns:a16="http://schemas.microsoft.com/office/drawing/2014/main" id="{E61D77F5-9C93-2944-AFF8-E85D8BEAB41D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8" name="Rounded Rectangle 1347">
                <a:extLst>
                  <a:ext uri="{FF2B5EF4-FFF2-40B4-BE49-F238E27FC236}">
                    <a16:creationId xmlns:a16="http://schemas.microsoft.com/office/drawing/2014/main" id="{0C097BBA-6C51-9D40-8288-553CFB443497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9" name="Rounded Rectangle 1348">
                <a:extLst>
                  <a:ext uri="{FF2B5EF4-FFF2-40B4-BE49-F238E27FC236}">
                    <a16:creationId xmlns:a16="http://schemas.microsoft.com/office/drawing/2014/main" id="{F9474DA5-8AD0-0049-B309-62FEACEFB514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1" name="Group 1300">
              <a:extLst>
                <a:ext uri="{FF2B5EF4-FFF2-40B4-BE49-F238E27FC236}">
                  <a16:creationId xmlns:a16="http://schemas.microsoft.com/office/drawing/2014/main" id="{7BEF7CE1-A74E-5A44-98C1-E4388A80D26D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332" name="Rounded Rectangle 1331">
                <a:extLst>
                  <a:ext uri="{FF2B5EF4-FFF2-40B4-BE49-F238E27FC236}">
                    <a16:creationId xmlns:a16="http://schemas.microsoft.com/office/drawing/2014/main" id="{7766DE85-3D1F-EA4E-8184-D8B39B2B490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3" name="Rounded Rectangle 1332">
                <a:extLst>
                  <a:ext uri="{FF2B5EF4-FFF2-40B4-BE49-F238E27FC236}">
                    <a16:creationId xmlns:a16="http://schemas.microsoft.com/office/drawing/2014/main" id="{3CEA86C8-7AEE-3A4F-BBDA-7B3D0A9403C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4" name="Rounded Rectangle 1333">
                <a:extLst>
                  <a:ext uri="{FF2B5EF4-FFF2-40B4-BE49-F238E27FC236}">
                    <a16:creationId xmlns:a16="http://schemas.microsoft.com/office/drawing/2014/main" id="{3DB91F6C-4A9E-F744-8EC4-6B8646A05BEA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5" name="Rounded Rectangle 1334">
                <a:extLst>
                  <a:ext uri="{FF2B5EF4-FFF2-40B4-BE49-F238E27FC236}">
                    <a16:creationId xmlns:a16="http://schemas.microsoft.com/office/drawing/2014/main" id="{9293A41A-A4C3-D940-A5EA-E0940CB86F73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6" name="Rounded Rectangle 1335">
                <a:extLst>
                  <a:ext uri="{FF2B5EF4-FFF2-40B4-BE49-F238E27FC236}">
                    <a16:creationId xmlns:a16="http://schemas.microsoft.com/office/drawing/2014/main" id="{11A618A1-220A-5647-89AB-ACB35AE881FC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7" name="Rounded Rectangle 1336">
                <a:extLst>
                  <a:ext uri="{FF2B5EF4-FFF2-40B4-BE49-F238E27FC236}">
                    <a16:creationId xmlns:a16="http://schemas.microsoft.com/office/drawing/2014/main" id="{D1AD6CE4-E008-6647-A30E-43C47B776B1B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8" name="Rounded Rectangle 1337">
                <a:extLst>
                  <a:ext uri="{FF2B5EF4-FFF2-40B4-BE49-F238E27FC236}">
                    <a16:creationId xmlns:a16="http://schemas.microsoft.com/office/drawing/2014/main" id="{DFAEBA8E-9B24-E64E-8334-E7FCF8CF50EB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9" name="Rounded Rectangle 1338">
                <a:extLst>
                  <a:ext uri="{FF2B5EF4-FFF2-40B4-BE49-F238E27FC236}">
                    <a16:creationId xmlns:a16="http://schemas.microsoft.com/office/drawing/2014/main" id="{836D50FF-8C1D-004A-95CC-40015885A84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40" name="Rounded Rectangle 1339">
                <a:extLst>
                  <a:ext uri="{FF2B5EF4-FFF2-40B4-BE49-F238E27FC236}">
                    <a16:creationId xmlns:a16="http://schemas.microsoft.com/office/drawing/2014/main" id="{B14D743B-E825-4C41-96C2-2932A21CB207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2" name="Group 1301">
              <a:extLst>
                <a:ext uri="{FF2B5EF4-FFF2-40B4-BE49-F238E27FC236}">
                  <a16:creationId xmlns:a16="http://schemas.microsoft.com/office/drawing/2014/main" id="{D13AAE8B-9451-2F47-ABC2-D31BA32AAE74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323" name="Rounded Rectangle 1322">
                <a:extLst>
                  <a:ext uri="{FF2B5EF4-FFF2-40B4-BE49-F238E27FC236}">
                    <a16:creationId xmlns:a16="http://schemas.microsoft.com/office/drawing/2014/main" id="{800F250F-1CF8-F347-82C7-9D3D039A7F69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4" name="Rounded Rectangle 1323">
                <a:extLst>
                  <a:ext uri="{FF2B5EF4-FFF2-40B4-BE49-F238E27FC236}">
                    <a16:creationId xmlns:a16="http://schemas.microsoft.com/office/drawing/2014/main" id="{894701A6-D451-134D-AD5C-B74A5D57CBDB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5" name="Rounded Rectangle 1324">
                <a:extLst>
                  <a:ext uri="{FF2B5EF4-FFF2-40B4-BE49-F238E27FC236}">
                    <a16:creationId xmlns:a16="http://schemas.microsoft.com/office/drawing/2014/main" id="{098E0E31-9179-464E-AAFA-4C2B83FF8B57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6" name="Rounded Rectangle 1325">
                <a:extLst>
                  <a:ext uri="{FF2B5EF4-FFF2-40B4-BE49-F238E27FC236}">
                    <a16:creationId xmlns:a16="http://schemas.microsoft.com/office/drawing/2014/main" id="{0657B630-C5F6-584D-8484-3E4E1A69832C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7" name="Rounded Rectangle 1326">
                <a:extLst>
                  <a:ext uri="{FF2B5EF4-FFF2-40B4-BE49-F238E27FC236}">
                    <a16:creationId xmlns:a16="http://schemas.microsoft.com/office/drawing/2014/main" id="{6F56CD6A-1592-5D4A-974C-F4140AA68AA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8" name="Rounded Rectangle 1327">
                <a:extLst>
                  <a:ext uri="{FF2B5EF4-FFF2-40B4-BE49-F238E27FC236}">
                    <a16:creationId xmlns:a16="http://schemas.microsoft.com/office/drawing/2014/main" id="{E4DE44A5-50D7-8B41-9963-C9019979859E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9" name="Rounded Rectangle 1328">
                <a:extLst>
                  <a:ext uri="{FF2B5EF4-FFF2-40B4-BE49-F238E27FC236}">
                    <a16:creationId xmlns:a16="http://schemas.microsoft.com/office/drawing/2014/main" id="{D6D3A67A-6AD5-D64A-AFFB-18FAA76AD6D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0" name="Rounded Rectangle 1329">
                <a:extLst>
                  <a:ext uri="{FF2B5EF4-FFF2-40B4-BE49-F238E27FC236}">
                    <a16:creationId xmlns:a16="http://schemas.microsoft.com/office/drawing/2014/main" id="{98936EC0-141F-DC4C-92B1-3FA7A32BA6F4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31" name="Rounded Rectangle 1330">
                <a:extLst>
                  <a:ext uri="{FF2B5EF4-FFF2-40B4-BE49-F238E27FC236}">
                    <a16:creationId xmlns:a16="http://schemas.microsoft.com/office/drawing/2014/main" id="{6E7F27B3-B180-F048-A5D6-CB9044B4FF08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3" name="Group 1302">
              <a:extLst>
                <a:ext uri="{FF2B5EF4-FFF2-40B4-BE49-F238E27FC236}">
                  <a16:creationId xmlns:a16="http://schemas.microsoft.com/office/drawing/2014/main" id="{A7E7AC73-AD2D-2B43-8E5F-72E5E9818FC5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314" name="Rounded Rectangle 1313">
                <a:extLst>
                  <a:ext uri="{FF2B5EF4-FFF2-40B4-BE49-F238E27FC236}">
                    <a16:creationId xmlns:a16="http://schemas.microsoft.com/office/drawing/2014/main" id="{50BEF907-3BAC-4241-9801-974233747B07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5" name="Rounded Rectangle 1314">
                <a:extLst>
                  <a:ext uri="{FF2B5EF4-FFF2-40B4-BE49-F238E27FC236}">
                    <a16:creationId xmlns:a16="http://schemas.microsoft.com/office/drawing/2014/main" id="{615B28B0-9D99-8041-92D2-38686D34D5D9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6" name="Rounded Rectangle 1315">
                <a:extLst>
                  <a:ext uri="{FF2B5EF4-FFF2-40B4-BE49-F238E27FC236}">
                    <a16:creationId xmlns:a16="http://schemas.microsoft.com/office/drawing/2014/main" id="{2AC3FAAB-0444-AD4A-A42C-49D58FE0A6B9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7" name="Rounded Rectangle 1316">
                <a:extLst>
                  <a:ext uri="{FF2B5EF4-FFF2-40B4-BE49-F238E27FC236}">
                    <a16:creationId xmlns:a16="http://schemas.microsoft.com/office/drawing/2014/main" id="{AA6D2B52-7CC7-1F4F-9FB0-F7AE04262D3E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8" name="Rounded Rectangle 1317">
                <a:extLst>
                  <a:ext uri="{FF2B5EF4-FFF2-40B4-BE49-F238E27FC236}">
                    <a16:creationId xmlns:a16="http://schemas.microsoft.com/office/drawing/2014/main" id="{3D7B1CBC-CC97-FA42-81EF-1B12F2590EB2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9" name="Rounded Rectangle 1318">
                <a:extLst>
                  <a:ext uri="{FF2B5EF4-FFF2-40B4-BE49-F238E27FC236}">
                    <a16:creationId xmlns:a16="http://schemas.microsoft.com/office/drawing/2014/main" id="{76D47EC3-0BC7-934E-AE6A-ACF08BF330F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0" name="Rounded Rectangle 1319">
                <a:extLst>
                  <a:ext uri="{FF2B5EF4-FFF2-40B4-BE49-F238E27FC236}">
                    <a16:creationId xmlns:a16="http://schemas.microsoft.com/office/drawing/2014/main" id="{99C48D89-0D6F-8E47-AE3B-E3A63CC1CEA8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1" name="Rounded Rectangle 1320">
                <a:extLst>
                  <a:ext uri="{FF2B5EF4-FFF2-40B4-BE49-F238E27FC236}">
                    <a16:creationId xmlns:a16="http://schemas.microsoft.com/office/drawing/2014/main" id="{200AE12A-544D-1F42-8581-4B09113C3E24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22" name="Rounded Rectangle 1321">
                <a:extLst>
                  <a:ext uri="{FF2B5EF4-FFF2-40B4-BE49-F238E27FC236}">
                    <a16:creationId xmlns:a16="http://schemas.microsoft.com/office/drawing/2014/main" id="{A011296B-7E7B-2240-B9C1-EED3E5113A0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4" name="Group 1303">
              <a:extLst>
                <a:ext uri="{FF2B5EF4-FFF2-40B4-BE49-F238E27FC236}">
                  <a16:creationId xmlns:a16="http://schemas.microsoft.com/office/drawing/2014/main" id="{87D9D522-69AD-3044-AEE8-0C32F9612094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305" name="Rounded Rectangle 1304">
                <a:extLst>
                  <a:ext uri="{FF2B5EF4-FFF2-40B4-BE49-F238E27FC236}">
                    <a16:creationId xmlns:a16="http://schemas.microsoft.com/office/drawing/2014/main" id="{65B0D0D6-3581-E54A-B5BE-EB201C1193C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06" name="Rounded Rectangle 1305">
                <a:extLst>
                  <a:ext uri="{FF2B5EF4-FFF2-40B4-BE49-F238E27FC236}">
                    <a16:creationId xmlns:a16="http://schemas.microsoft.com/office/drawing/2014/main" id="{E1214FBB-8F1E-C345-80AD-704A86BB6B9B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07" name="Rounded Rectangle 1306">
                <a:extLst>
                  <a:ext uri="{FF2B5EF4-FFF2-40B4-BE49-F238E27FC236}">
                    <a16:creationId xmlns:a16="http://schemas.microsoft.com/office/drawing/2014/main" id="{69BB8260-D51E-8146-9CD8-EE4A28AE4D52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08" name="Rounded Rectangle 1307">
                <a:extLst>
                  <a:ext uri="{FF2B5EF4-FFF2-40B4-BE49-F238E27FC236}">
                    <a16:creationId xmlns:a16="http://schemas.microsoft.com/office/drawing/2014/main" id="{CCD05BBE-DEAF-E749-B082-0ACCA25E982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09" name="Rounded Rectangle 1308">
                <a:extLst>
                  <a:ext uri="{FF2B5EF4-FFF2-40B4-BE49-F238E27FC236}">
                    <a16:creationId xmlns:a16="http://schemas.microsoft.com/office/drawing/2014/main" id="{2213E08A-BE68-0E41-B8A8-9F2CBC7D026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0" name="Rounded Rectangle 1309">
                <a:extLst>
                  <a:ext uri="{FF2B5EF4-FFF2-40B4-BE49-F238E27FC236}">
                    <a16:creationId xmlns:a16="http://schemas.microsoft.com/office/drawing/2014/main" id="{3EA15C03-27F1-3F49-9F20-D3396B4155E9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1" name="Rounded Rectangle 1310">
                <a:extLst>
                  <a:ext uri="{FF2B5EF4-FFF2-40B4-BE49-F238E27FC236}">
                    <a16:creationId xmlns:a16="http://schemas.microsoft.com/office/drawing/2014/main" id="{FEBA4517-519F-7544-BBB3-14370B9DD72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2" name="Rounded Rectangle 1311">
                <a:extLst>
                  <a:ext uri="{FF2B5EF4-FFF2-40B4-BE49-F238E27FC236}">
                    <a16:creationId xmlns:a16="http://schemas.microsoft.com/office/drawing/2014/main" id="{7FBE110E-4FE7-0D47-8DB8-F70C9253416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13" name="Rounded Rectangle 1312">
                <a:extLst>
                  <a:ext uri="{FF2B5EF4-FFF2-40B4-BE49-F238E27FC236}">
                    <a16:creationId xmlns:a16="http://schemas.microsoft.com/office/drawing/2014/main" id="{EF80056F-9638-3D4D-AB0A-CBCEFE5ED803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68" name="Group 1367">
            <a:extLst>
              <a:ext uri="{FF2B5EF4-FFF2-40B4-BE49-F238E27FC236}">
                <a16:creationId xmlns:a16="http://schemas.microsoft.com/office/drawing/2014/main" id="{3BECCFD0-3DD5-7243-91A5-3AF34188D8CE}"/>
              </a:ext>
            </a:extLst>
          </p:cNvPr>
          <p:cNvGrpSpPr/>
          <p:nvPr/>
        </p:nvGrpSpPr>
        <p:grpSpPr>
          <a:xfrm>
            <a:off x="502803" y="4308842"/>
            <a:ext cx="7257705" cy="442078"/>
            <a:chOff x="303366" y="4709041"/>
            <a:chExt cx="7257705" cy="442078"/>
          </a:xfrm>
        </p:grpSpPr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75B07475-9356-3E4E-9E66-A4447E8CC6B7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430" name="Rounded Rectangle 1429">
                <a:extLst>
                  <a:ext uri="{FF2B5EF4-FFF2-40B4-BE49-F238E27FC236}">
                    <a16:creationId xmlns:a16="http://schemas.microsoft.com/office/drawing/2014/main" id="{37EDA8C1-28D6-A647-9183-18ACA5749811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1" name="Rounded Rectangle 1430">
                <a:extLst>
                  <a:ext uri="{FF2B5EF4-FFF2-40B4-BE49-F238E27FC236}">
                    <a16:creationId xmlns:a16="http://schemas.microsoft.com/office/drawing/2014/main" id="{3CCEEDC9-F269-0F40-A0C1-B6853CB5AE5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2" name="Rounded Rectangle 1431">
                <a:extLst>
                  <a:ext uri="{FF2B5EF4-FFF2-40B4-BE49-F238E27FC236}">
                    <a16:creationId xmlns:a16="http://schemas.microsoft.com/office/drawing/2014/main" id="{AE7F8313-7D0C-124F-B411-77E57434443E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3" name="Rounded Rectangle 1432">
                <a:extLst>
                  <a:ext uri="{FF2B5EF4-FFF2-40B4-BE49-F238E27FC236}">
                    <a16:creationId xmlns:a16="http://schemas.microsoft.com/office/drawing/2014/main" id="{A596341A-867D-9E4D-B89A-0ACC64A738EF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4" name="Rounded Rectangle 1433">
                <a:extLst>
                  <a:ext uri="{FF2B5EF4-FFF2-40B4-BE49-F238E27FC236}">
                    <a16:creationId xmlns:a16="http://schemas.microsoft.com/office/drawing/2014/main" id="{F0FD5945-C5E7-094E-BEBF-514F81DCA850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5" name="Rounded Rectangle 1434">
                <a:extLst>
                  <a:ext uri="{FF2B5EF4-FFF2-40B4-BE49-F238E27FC236}">
                    <a16:creationId xmlns:a16="http://schemas.microsoft.com/office/drawing/2014/main" id="{1515D8E1-56B0-C547-8CC9-C636294B91B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6" name="Rounded Rectangle 1435">
                <a:extLst>
                  <a:ext uri="{FF2B5EF4-FFF2-40B4-BE49-F238E27FC236}">
                    <a16:creationId xmlns:a16="http://schemas.microsoft.com/office/drawing/2014/main" id="{7960CD49-50D3-F44B-AC32-0B4ED94055B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7" name="Rounded Rectangle 1436">
                <a:extLst>
                  <a:ext uri="{FF2B5EF4-FFF2-40B4-BE49-F238E27FC236}">
                    <a16:creationId xmlns:a16="http://schemas.microsoft.com/office/drawing/2014/main" id="{EAA28CB8-F204-BF4C-AD82-C7EE3D0DC873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38" name="Rounded Rectangle 1437">
                <a:extLst>
                  <a:ext uri="{FF2B5EF4-FFF2-40B4-BE49-F238E27FC236}">
                    <a16:creationId xmlns:a16="http://schemas.microsoft.com/office/drawing/2014/main" id="{49A88CAF-C210-AC44-BF37-A384BC7070D8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AA5A19C4-7008-904A-A92E-8DE914EC20BA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421" name="Rounded Rectangle 1420">
                <a:extLst>
                  <a:ext uri="{FF2B5EF4-FFF2-40B4-BE49-F238E27FC236}">
                    <a16:creationId xmlns:a16="http://schemas.microsoft.com/office/drawing/2014/main" id="{B9D5A647-0B66-5142-80D3-B32FBFFE91B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2" name="Rounded Rectangle 1421">
                <a:extLst>
                  <a:ext uri="{FF2B5EF4-FFF2-40B4-BE49-F238E27FC236}">
                    <a16:creationId xmlns:a16="http://schemas.microsoft.com/office/drawing/2014/main" id="{3ACA7131-9ABA-964E-A711-1BED7AFCFB50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3" name="Rounded Rectangle 1422">
                <a:extLst>
                  <a:ext uri="{FF2B5EF4-FFF2-40B4-BE49-F238E27FC236}">
                    <a16:creationId xmlns:a16="http://schemas.microsoft.com/office/drawing/2014/main" id="{D044825F-24C9-4A4B-96C9-D158AEEEC63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4" name="Rounded Rectangle 1423">
                <a:extLst>
                  <a:ext uri="{FF2B5EF4-FFF2-40B4-BE49-F238E27FC236}">
                    <a16:creationId xmlns:a16="http://schemas.microsoft.com/office/drawing/2014/main" id="{BB7F8DC7-E24D-7C46-9A9E-5D578AC6148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5" name="Rounded Rectangle 1424">
                <a:extLst>
                  <a:ext uri="{FF2B5EF4-FFF2-40B4-BE49-F238E27FC236}">
                    <a16:creationId xmlns:a16="http://schemas.microsoft.com/office/drawing/2014/main" id="{A7498932-02C9-6842-8A15-7ACDF69E04C8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6" name="Rounded Rectangle 1425">
                <a:extLst>
                  <a:ext uri="{FF2B5EF4-FFF2-40B4-BE49-F238E27FC236}">
                    <a16:creationId xmlns:a16="http://schemas.microsoft.com/office/drawing/2014/main" id="{8AC11CA3-B4FE-5C43-ABAC-EE5295439A72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7" name="Rounded Rectangle 1426">
                <a:extLst>
                  <a:ext uri="{FF2B5EF4-FFF2-40B4-BE49-F238E27FC236}">
                    <a16:creationId xmlns:a16="http://schemas.microsoft.com/office/drawing/2014/main" id="{60262BE4-64AD-8745-9D21-1847C05D339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8" name="Rounded Rectangle 1427">
                <a:extLst>
                  <a:ext uri="{FF2B5EF4-FFF2-40B4-BE49-F238E27FC236}">
                    <a16:creationId xmlns:a16="http://schemas.microsoft.com/office/drawing/2014/main" id="{F27356B1-E66B-A448-BF56-0DEE6E760BA8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9" name="Rounded Rectangle 1428">
                <a:extLst>
                  <a:ext uri="{FF2B5EF4-FFF2-40B4-BE49-F238E27FC236}">
                    <a16:creationId xmlns:a16="http://schemas.microsoft.com/office/drawing/2014/main" id="{4A935F8C-9AA6-8247-8EA4-29666B71EF8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1" name="Group 1370">
              <a:extLst>
                <a:ext uri="{FF2B5EF4-FFF2-40B4-BE49-F238E27FC236}">
                  <a16:creationId xmlns:a16="http://schemas.microsoft.com/office/drawing/2014/main" id="{6CCA3107-18CB-8D44-89D0-3CB14C35E69C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412" name="Rounded Rectangle 1411">
                <a:extLst>
                  <a:ext uri="{FF2B5EF4-FFF2-40B4-BE49-F238E27FC236}">
                    <a16:creationId xmlns:a16="http://schemas.microsoft.com/office/drawing/2014/main" id="{97F81839-5D1E-0A45-B929-88C47BBDF521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3" name="Rounded Rectangle 1412">
                <a:extLst>
                  <a:ext uri="{FF2B5EF4-FFF2-40B4-BE49-F238E27FC236}">
                    <a16:creationId xmlns:a16="http://schemas.microsoft.com/office/drawing/2014/main" id="{5998AF9C-D1BE-4043-AB43-EFE350DFC2EE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4" name="Rounded Rectangle 1413">
                <a:extLst>
                  <a:ext uri="{FF2B5EF4-FFF2-40B4-BE49-F238E27FC236}">
                    <a16:creationId xmlns:a16="http://schemas.microsoft.com/office/drawing/2014/main" id="{6A4448D1-2221-394D-8B75-480043C1F051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5" name="Rounded Rectangle 1414">
                <a:extLst>
                  <a:ext uri="{FF2B5EF4-FFF2-40B4-BE49-F238E27FC236}">
                    <a16:creationId xmlns:a16="http://schemas.microsoft.com/office/drawing/2014/main" id="{AF1546EC-7B14-FD44-AA75-73D5A4B83457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6" name="Rounded Rectangle 1415">
                <a:extLst>
                  <a:ext uri="{FF2B5EF4-FFF2-40B4-BE49-F238E27FC236}">
                    <a16:creationId xmlns:a16="http://schemas.microsoft.com/office/drawing/2014/main" id="{EA76EC98-2DAE-3144-BDD7-E7B9D2C6294C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7" name="Rounded Rectangle 1416">
                <a:extLst>
                  <a:ext uri="{FF2B5EF4-FFF2-40B4-BE49-F238E27FC236}">
                    <a16:creationId xmlns:a16="http://schemas.microsoft.com/office/drawing/2014/main" id="{9C3F2A01-6386-D64D-9566-20BB236B2ED8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8" name="Rounded Rectangle 1417">
                <a:extLst>
                  <a:ext uri="{FF2B5EF4-FFF2-40B4-BE49-F238E27FC236}">
                    <a16:creationId xmlns:a16="http://schemas.microsoft.com/office/drawing/2014/main" id="{CA7CCEF4-C8C6-1746-81E3-B2EA75008936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9" name="Rounded Rectangle 1418">
                <a:extLst>
                  <a:ext uri="{FF2B5EF4-FFF2-40B4-BE49-F238E27FC236}">
                    <a16:creationId xmlns:a16="http://schemas.microsoft.com/office/drawing/2014/main" id="{9FB43C1E-2FA4-BB42-9E3B-411059145E31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20" name="Rounded Rectangle 1419">
                <a:extLst>
                  <a:ext uri="{FF2B5EF4-FFF2-40B4-BE49-F238E27FC236}">
                    <a16:creationId xmlns:a16="http://schemas.microsoft.com/office/drawing/2014/main" id="{D200F93A-BC56-7B40-B7AC-ACFCF68B9302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2" name="Group 1371">
              <a:extLst>
                <a:ext uri="{FF2B5EF4-FFF2-40B4-BE49-F238E27FC236}">
                  <a16:creationId xmlns:a16="http://schemas.microsoft.com/office/drawing/2014/main" id="{B85B4C73-0214-D74A-B545-D4E69A53CC23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403" name="Rounded Rectangle 1402">
                <a:extLst>
                  <a:ext uri="{FF2B5EF4-FFF2-40B4-BE49-F238E27FC236}">
                    <a16:creationId xmlns:a16="http://schemas.microsoft.com/office/drawing/2014/main" id="{08FAD75E-E3EA-A248-A615-ACD79A8F3395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4" name="Rounded Rectangle 1403">
                <a:extLst>
                  <a:ext uri="{FF2B5EF4-FFF2-40B4-BE49-F238E27FC236}">
                    <a16:creationId xmlns:a16="http://schemas.microsoft.com/office/drawing/2014/main" id="{F3AFD098-B66C-A54B-9E95-B08FC6D01CED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5" name="Rounded Rectangle 1404">
                <a:extLst>
                  <a:ext uri="{FF2B5EF4-FFF2-40B4-BE49-F238E27FC236}">
                    <a16:creationId xmlns:a16="http://schemas.microsoft.com/office/drawing/2014/main" id="{E8852BB4-1F69-C349-81B1-C8E0C2B8B128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6" name="Rounded Rectangle 1405">
                <a:extLst>
                  <a:ext uri="{FF2B5EF4-FFF2-40B4-BE49-F238E27FC236}">
                    <a16:creationId xmlns:a16="http://schemas.microsoft.com/office/drawing/2014/main" id="{0F1911CA-371B-F042-B5D3-3D8129D8572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7" name="Rounded Rectangle 1406">
                <a:extLst>
                  <a:ext uri="{FF2B5EF4-FFF2-40B4-BE49-F238E27FC236}">
                    <a16:creationId xmlns:a16="http://schemas.microsoft.com/office/drawing/2014/main" id="{9384B062-38DD-9340-BF1B-AD65522D09DA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8" name="Rounded Rectangle 1407">
                <a:extLst>
                  <a:ext uri="{FF2B5EF4-FFF2-40B4-BE49-F238E27FC236}">
                    <a16:creationId xmlns:a16="http://schemas.microsoft.com/office/drawing/2014/main" id="{2DABD219-F79C-9D44-83E8-E48BF15D9A4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9" name="Rounded Rectangle 1408">
                <a:extLst>
                  <a:ext uri="{FF2B5EF4-FFF2-40B4-BE49-F238E27FC236}">
                    <a16:creationId xmlns:a16="http://schemas.microsoft.com/office/drawing/2014/main" id="{BE17365A-6EB0-D941-A73A-B960C913474D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0" name="Rounded Rectangle 1409">
                <a:extLst>
                  <a:ext uri="{FF2B5EF4-FFF2-40B4-BE49-F238E27FC236}">
                    <a16:creationId xmlns:a16="http://schemas.microsoft.com/office/drawing/2014/main" id="{8A1D7842-6CC3-1C4A-B34D-9B87685593B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11" name="Rounded Rectangle 1410">
                <a:extLst>
                  <a:ext uri="{FF2B5EF4-FFF2-40B4-BE49-F238E27FC236}">
                    <a16:creationId xmlns:a16="http://schemas.microsoft.com/office/drawing/2014/main" id="{2FF70680-9284-9741-8248-BD29242D2E3C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3" name="Group 1372">
              <a:extLst>
                <a:ext uri="{FF2B5EF4-FFF2-40B4-BE49-F238E27FC236}">
                  <a16:creationId xmlns:a16="http://schemas.microsoft.com/office/drawing/2014/main" id="{6A7C79BA-DCDD-2845-B8A9-B1F5E7498E02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394" name="Rounded Rectangle 1393">
                <a:extLst>
                  <a:ext uri="{FF2B5EF4-FFF2-40B4-BE49-F238E27FC236}">
                    <a16:creationId xmlns:a16="http://schemas.microsoft.com/office/drawing/2014/main" id="{0677DDFB-80AD-F640-A954-FFFE468D32D5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5" name="Rounded Rectangle 1394">
                <a:extLst>
                  <a:ext uri="{FF2B5EF4-FFF2-40B4-BE49-F238E27FC236}">
                    <a16:creationId xmlns:a16="http://schemas.microsoft.com/office/drawing/2014/main" id="{F14AC769-B1CA-5E46-A8B2-BB257C7B9FA1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6" name="Rounded Rectangle 1395">
                <a:extLst>
                  <a:ext uri="{FF2B5EF4-FFF2-40B4-BE49-F238E27FC236}">
                    <a16:creationId xmlns:a16="http://schemas.microsoft.com/office/drawing/2014/main" id="{95C2FEA3-D6A5-3948-851A-CA5995D22002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7" name="Rounded Rectangle 1396">
                <a:extLst>
                  <a:ext uri="{FF2B5EF4-FFF2-40B4-BE49-F238E27FC236}">
                    <a16:creationId xmlns:a16="http://schemas.microsoft.com/office/drawing/2014/main" id="{A45C3E28-A960-D94B-964D-50FC0D9B119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8" name="Rounded Rectangle 1397">
                <a:extLst>
                  <a:ext uri="{FF2B5EF4-FFF2-40B4-BE49-F238E27FC236}">
                    <a16:creationId xmlns:a16="http://schemas.microsoft.com/office/drawing/2014/main" id="{9A76FF82-048E-6D42-AE08-DFEC13B351BA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9" name="Rounded Rectangle 1398">
                <a:extLst>
                  <a:ext uri="{FF2B5EF4-FFF2-40B4-BE49-F238E27FC236}">
                    <a16:creationId xmlns:a16="http://schemas.microsoft.com/office/drawing/2014/main" id="{18371044-250F-E248-A2D4-C825730810B8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0" name="Rounded Rectangle 1399">
                <a:extLst>
                  <a:ext uri="{FF2B5EF4-FFF2-40B4-BE49-F238E27FC236}">
                    <a16:creationId xmlns:a16="http://schemas.microsoft.com/office/drawing/2014/main" id="{D5D722E6-4AB5-0345-8B7C-BA7EB00FD6AD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1" name="Rounded Rectangle 1400">
                <a:extLst>
                  <a:ext uri="{FF2B5EF4-FFF2-40B4-BE49-F238E27FC236}">
                    <a16:creationId xmlns:a16="http://schemas.microsoft.com/office/drawing/2014/main" id="{BE8709F6-6808-9D4A-9EA0-F1E10AA6DC44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02" name="Rounded Rectangle 1401">
                <a:extLst>
                  <a:ext uri="{FF2B5EF4-FFF2-40B4-BE49-F238E27FC236}">
                    <a16:creationId xmlns:a16="http://schemas.microsoft.com/office/drawing/2014/main" id="{96CC0D21-4BAA-474F-9D8F-D1027ACD1822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4" name="Group 1373">
              <a:extLst>
                <a:ext uri="{FF2B5EF4-FFF2-40B4-BE49-F238E27FC236}">
                  <a16:creationId xmlns:a16="http://schemas.microsoft.com/office/drawing/2014/main" id="{7C3E763E-377D-A443-ACE3-21B176E7E61E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385" name="Rounded Rectangle 1384">
                <a:extLst>
                  <a:ext uri="{FF2B5EF4-FFF2-40B4-BE49-F238E27FC236}">
                    <a16:creationId xmlns:a16="http://schemas.microsoft.com/office/drawing/2014/main" id="{5B99D57A-E169-1E49-89E3-7A4E65BBB730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6" name="Rounded Rectangle 1385">
                <a:extLst>
                  <a:ext uri="{FF2B5EF4-FFF2-40B4-BE49-F238E27FC236}">
                    <a16:creationId xmlns:a16="http://schemas.microsoft.com/office/drawing/2014/main" id="{39C60FE4-EFB4-BE4A-ABF9-3AD4D29D81D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7" name="Rounded Rectangle 1386">
                <a:extLst>
                  <a:ext uri="{FF2B5EF4-FFF2-40B4-BE49-F238E27FC236}">
                    <a16:creationId xmlns:a16="http://schemas.microsoft.com/office/drawing/2014/main" id="{A2A00CDB-83F0-1744-AABD-40C422F5B69B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8" name="Rounded Rectangle 1387">
                <a:extLst>
                  <a:ext uri="{FF2B5EF4-FFF2-40B4-BE49-F238E27FC236}">
                    <a16:creationId xmlns:a16="http://schemas.microsoft.com/office/drawing/2014/main" id="{704CB8B7-B054-9640-9E68-C4AFAC5AFC56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9" name="Rounded Rectangle 1388">
                <a:extLst>
                  <a:ext uri="{FF2B5EF4-FFF2-40B4-BE49-F238E27FC236}">
                    <a16:creationId xmlns:a16="http://schemas.microsoft.com/office/drawing/2014/main" id="{71BB3423-ECC5-0642-98C8-9FDDDD099451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0" name="Rounded Rectangle 1389">
                <a:extLst>
                  <a:ext uri="{FF2B5EF4-FFF2-40B4-BE49-F238E27FC236}">
                    <a16:creationId xmlns:a16="http://schemas.microsoft.com/office/drawing/2014/main" id="{04A88F11-FA7F-9D4F-9CBA-470FC1B28A1C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1" name="Rounded Rectangle 1390">
                <a:extLst>
                  <a:ext uri="{FF2B5EF4-FFF2-40B4-BE49-F238E27FC236}">
                    <a16:creationId xmlns:a16="http://schemas.microsoft.com/office/drawing/2014/main" id="{A7198355-91BB-6B41-BEBB-45A964C8B56B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2" name="Rounded Rectangle 1391">
                <a:extLst>
                  <a:ext uri="{FF2B5EF4-FFF2-40B4-BE49-F238E27FC236}">
                    <a16:creationId xmlns:a16="http://schemas.microsoft.com/office/drawing/2014/main" id="{A91B8773-A243-D345-ACD5-A0BF4FED3CD0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93" name="Rounded Rectangle 1392">
                <a:extLst>
                  <a:ext uri="{FF2B5EF4-FFF2-40B4-BE49-F238E27FC236}">
                    <a16:creationId xmlns:a16="http://schemas.microsoft.com/office/drawing/2014/main" id="{7ADC646D-33DF-0746-AAEF-74A3EF4CA73B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8AFF5FA3-8AA5-3540-AA63-76D2F7DDC689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376" name="Rounded Rectangle 1375">
                <a:extLst>
                  <a:ext uri="{FF2B5EF4-FFF2-40B4-BE49-F238E27FC236}">
                    <a16:creationId xmlns:a16="http://schemas.microsoft.com/office/drawing/2014/main" id="{A2D3553F-08BC-134A-9995-787B745F9D31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7" name="Rounded Rectangle 1376">
                <a:extLst>
                  <a:ext uri="{FF2B5EF4-FFF2-40B4-BE49-F238E27FC236}">
                    <a16:creationId xmlns:a16="http://schemas.microsoft.com/office/drawing/2014/main" id="{325A2260-8364-EE48-A69F-DCC856F23366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8" name="Rounded Rectangle 1377">
                <a:extLst>
                  <a:ext uri="{FF2B5EF4-FFF2-40B4-BE49-F238E27FC236}">
                    <a16:creationId xmlns:a16="http://schemas.microsoft.com/office/drawing/2014/main" id="{DC5028B7-E2EE-814F-B2C9-206DBB8E2DAB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79" name="Rounded Rectangle 1378">
                <a:extLst>
                  <a:ext uri="{FF2B5EF4-FFF2-40B4-BE49-F238E27FC236}">
                    <a16:creationId xmlns:a16="http://schemas.microsoft.com/office/drawing/2014/main" id="{DA8E9E9F-D0A3-7E40-A6AB-C08CB48E91C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0" name="Rounded Rectangle 1379">
                <a:extLst>
                  <a:ext uri="{FF2B5EF4-FFF2-40B4-BE49-F238E27FC236}">
                    <a16:creationId xmlns:a16="http://schemas.microsoft.com/office/drawing/2014/main" id="{6B3937DC-A1FC-E949-921A-1B850A0411DC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1" name="Rounded Rectangle 1380">
                <a:extLst>
                  <a:ext uri="{FF2B5EF4-FFF2-40B4-BE49-F238E27FC236}">
                    <a16:creationId xmlns:a16="http://schemas.microsoft.com/office/drawing/2014/main" id="{CE297649-D604-8C4B-8ABF-E246B5148590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2" name="Rounded Rectangle 1381">
                <a:extLst>
                  <a:ext uri="{FF2B5EF4-FFF2-40B4-BE49-F238E27FC236}">
                    <a16:creationId xmlns:a16="http://schemas.microsoft.com/office/drawing/2014/main" id="{07F1BB55-89C9-134D-BFA4-57A4D60CEE02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3" name="Rounded Rectangle 1382">
                <a:extLst>
                  <a:ext uri="{FF2B5EF4-FFF2-40B4-BE49-F238E27FC236}">
                    <a16:creationId xmlns:a16="http://schemas.microsoft.com/office/drawing/2014/main" id="{F1B31B21-0927-D44F-BC6D-9875E9C404D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384" name="Rounded Rectangle 1383">
                <a:extLst>
                  <a:ext uri="{FF2B5EF4-FFF2-40B4-BE49-F238E27FC236}">
                    <a16:creationId xmlns:a16="http://schemas.microsoft.com/office/drawing/2014/main" id="{76E8E649-9D78-3641-B41A-4390058BA30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39" name="Group 1438">
            <a:extLst>
              <a:ext uri="{FF2B5EF4-FFF2-40B4-BE49-F238E27FC236}">
                <a16:creationId xmlns:a16="http://schemas.microsoft.com/office/drawing/2014/main" id="{54CE2BAD-C420-904A-AA47-701E8AEFEBEC}"/>
              </a:ext>
            </a:extLst>
          </p:cNvPr>
          <p:cNvGrpSpPr/>
          <p:nvPr/>
        </p:nvGrpSpPr>
        <p:grpSpPr>
          <a:xfrm>
            <a:off x="502803" y="4840470"/>
            <a:ext cx="7257705" cy="442078"/>
            <a:chOff x="303366" y="4709041"/>
            <a:chExt cx="7257705" cy="442078"/>
          </a:xfrm>
        </p:grpSpPr>
        <p:grpSp>
          <p:nvGrpSpPr>
            <p:cNvPr id="1440" name="Group 1439">
              <a:extLst>
                <a:ext uri="{FF2B5EF4-FFF2-40B4-BE49-F238E27FC236}">
                  <a16:creationId xmlns:a16="http://schemas.microsoft.com/office/drawing/2014/main" id="{62A14444-A50D-6E46-A9FB-25C916805CFF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501" name="Rounded Rectangle 1500">
                <a:extLst>
                  <a:ext uri="{FF2B5EF4-FFF2-40B4-BE49-F238E27FC236}">
                    <a16:creationId xmlns:a16="http://schemas.microsoft.com/office/drawing/2014/main" id="{BDAA690D-D642-8748-ACCE-1F52A5C824A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2" name="Rounded Rectangle 1501">
                <a:extLst>
                  <a:ext uri="{FF2B5EF4-FFF2-40B4-BE49-F238E27FC236}">
                    <a16:creationId xmlns:a16="http://schemas.microsoft.com/office/drawing/2014/main" id="{D2665336-9778-BF4B-A01E-AED7085FC417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3" name="Rounded Rectangle 1502">
                <a:extLst>
                  <a:ext uri="{FF2B5EF4-FFF2-40B4-BE49-F238E27FC236}">
                    <a16:creationId xmlns:a16="http://schemas.microsoft.com/office/drawing/2014/main" id="{5E4B31E2-9364-A24D-800C-7F860369ECD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4" name="Rounded Rectangle 1503">
                <a:extLst>
                  <a:ext uri="{FF2B5EF4-FFF2-40B4-BE49-F238E27FC236}">
                    <a16:creationId xmlns:a16="http://schemas.microsoft.com/office/drawing/2014/main" id="{7F49EDF4-D0B0-614F-903F-21908E43330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5" name="Rounded Rectangle 1504">
                <a:extLst>
                  <a:ext uri="{FF2B5EF4-FFF2-40B4-BE49-F238E27FC236}">
                    <a16:creationId xmlns:a16="http://schemas.microsoft.com/office/drawing/2014/main" id="{AAD2EE6C-8972-3244-9C0E-34591878B5B7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6" name="Rounded Rectangle 1505">
                <a:extLst>
                  <a:ext uri="{FF2B5EF4-FFF2-40B4-BE49-F238E27FC236}">
                    <a16:creationId xmlns:a16="http://schemas.microsoft.com/office/drawing/2014/main" id="{63F71099-8E4E-B946-9075-CB3ECD65295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7" name="Rounded Rectangle 1506">
                <a:extLst>
                  <a:ext uri="{FF2B5EF4-FFF2-40B4-BE49-F238E27FC236}">
                    <a16:creationId xmlns:a16="http://schemas.microsoft.com/office/drawing/2014/main" id="{C513FD3B-ADBF-FD4C-85F2-2651D7053DB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8" name="Rounded Rectangle 1507">
                <a:extLst>
                  <a:ext uri="{FF2B5EF4-FFF2-40B4-BE49-F238E27FC236}">
                    <a16:creationId xmlns:a16="http://schemas.microsoft.com/office/drawing/2014/main" id="{ACBF2F10-AB81-B64F-BF26-97107F116090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9" name="Rounded Rectangle 1508">
                <a:extLst>
                  <a:ext uri="{FF2B5EF4-FFF2-40B4-BE49-F238E27FC236}">
                    <a16:creationId xmlns:a16="http://schemas.microsoft.com/office/drawing/2014/main" id="{F86EED1A-CD1D-F441-BA7C-DA7A52CEF390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1" name="Group 1440">
              <a:extLst>
                <a:ext uri="{FF2B5EF4-FFF2-40B4-BE49-F238E27FC236}">
                  <a16:creationId xmlns:a16="http://schemas.microsoft.com/office/drawing/2014/main" id="{E9636F29-A974-6042-8091-020EDE2F2639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492" name="Rounded Rectangle 1491">
                <a:extLst>
                  <a:ext uri="{FF2B5EF4-FFF2-40B4-BE49-F238E27FC236}">
                    <a16:creationId xmlns:a16="http://schemas.microsoft.com/office/drawing/2014/main" id="{79F59C1A-20E5-B748-A1FE-5A7644A1C42A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3" name="Rounded Rectangle 1492">
                <a:extLst>
                  <a:ext uri="{FF2B5EF4-FFF2-40B4-BE49-F238E27FC236}">
                    <a16:creationId xmlns:a16="http://schemas.microsoft.com/office/drawing/2014/main" id="{550A42CB-C502-8B48-A393-9B64C16FFE2A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4" name="Rounded Rectangle 1493">
                <a:extLst>
                  <a:ext uri="{FF2B5EF4-FFF2-40B4-BE49-F238E27FC236}">
                    <a16:creationId xmlns:a16="http://schemas.microsoft.com/office/drawing/2014/main" id="{AE494FA2-6D15-7341-843C-78DA7B55B32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5" name="Rounded Rectangle 1494">
                <a:extLst>
                  <a:ext uri="{FF2B5EF4-FFF2-40B4-BE49-F238E27FC236}">
                    <a16:creationId xmlns:a16="http://schemas.microsoft.com/office/drawing/2014/main" id="{948CBAFE-03A0-D449-92AD-EEEDD743CBC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6" name="Rounded Rectangle 1495">
                <a:extLst>
                  <a:ext uri="{FF2B5EF4-FFF2-40B4-BE49-F238E27FC236}">
                    <a16:creationId xmlns:a16="http://schemas.microsoft.com/office/drawing/2014/main" id="{9BB935B2-5D2C-1F46-A445-CED463ABF299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7" name="Rounded Rectangle 1496">
                <a:extLst>
                  <a:ext uri="{FF2B5EF4-FFF2-40B4-BE49-F238E27FC236}">
                    <a16:creationId xmlns:a16="http://schemas.microsoft.com/office/drawing/2014/main" id="{667851C8-E5C7-9244-A8A6-C4179EEDF74E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8" name="Rounded Rectangle 1497">
                <a:extLst>
                  <a:ext uri="{FF2B5EF4-FFF2-40B4-BE49-F238E27FC236}">
                    <a16:creationId xmlns:a16="http://schemas.microsoft.com/office/drawing/2014/main" id="{9A9B6782-AA94-9E4C-9E55-8B9A88DE807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9" name="Rounded Rectangle 1498">
                <a:extLst>
                  <a:ext uri="{FF2B5EF4-FFF2-40B4-BE49-F238E27FC236}">
                    <a16:creationId xmlns:a16="http://schemas.microsoft.com/office/drawing/2014/main" id="{B392FC3D-56DF-6342-9FDF-1732220B991B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00" name="Rounded Rectangle 1499">
                <a:extLst>
                  <a:ext uri="{FF2B5EF4-FFF2-40B4-BE49-F238E27FC236}">
                    <a16:creationId xmlns:a16="http://schemas.microsoft.com/office/drawing/2014/main" id="{C4653773-B6B9-6346-A334-3E3654AA75D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2" name="Group 1441">
              <a:extLst>
                <a:ext uri="{FF2B5EF4-FFF2-40B4-BE49-F238E27FC236}">
                  <a16:creationId xmlns:a16="http://schemas.microsoft.com/office/drawing/2014/main" id="{92CB83B3-BFB4-E04A-BBA8-87DB13B62B55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483" name="Rounded Rectangle 1482">
                <a:extLst>
                  <a:ext uri="{FF2B5EF4-FFF2-40B4-BE49-F238E27FC236}">
                    <a16:creationId xmlns:a16="http://schemas.microsoft.com/office/drawing/2014/main" id="{8CD8DA7E-65B2-E940-8B3B-B21A92DED31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4" name="Rounded Rectangle 1483">
                <a:extLst>
                  <a:ext uri="{FF2B5EF4-FFF2-40B4-BE49-F238E27FC236}">
                    <a16:creationId xmlns:a16="http://schemas.microsoft.com/office/drawing/2014/main" id="{379EF002-E8D5-ED49-B2FD-908F92449B6C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5" name="Rounded Rectangle 1484">
                <a:extLst>
                  <a:ext uri="{FF2B5EF4-FFF2-40B4-BE49-F238E27FC236}">
                    <a16:creationId xmlns:a16="http://schemas.microsoft.com/office/drawing/2014/main" id="{358A38C7-8FE1-3D4C-9B7B-725CE4A2A67A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6" name="Rounded Rectangle 1485">
                <a:extLst>
                  <a:ext uri="{FF2B5EF4-FFF2-40B4-BE49-F238E27FC236}">
                    <a16:creationId xmlns:a16="http://schemas.microsoft.com/office/drawing/2014/main" id="{9F110613-ED61-704F-9077-94F094D2F2E2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7" name="Rounded Rectangle 1486">
                <a:extLst>
                  <a:ext uri="{FF2B5EF4-FFF2-40B4-BE49-F238E27FC236}">
                    <a16:creationId xmlns:a16="http://schemas.microsoft.com/office/drawing/2014/main" id="{A902454E-A2B4-AF4F-A039-518DD080C8F9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8" name="Rounded Rectangle 1487">
                <a:extLst>
                  <a:ext uri="{FF2B5EF4-FFF2-40B4-BE49-F238E27FC236}">
                    <a16:creationId xmlns:a16="http://schemas.microsoft.com/office/drawing/2014/main" id="{8B7EDE4E-6921-8A45-BAAF-D6117EAD9109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9" name="Rounded Rectangle 1488">
                <a:extLst>
                  <a:ext uri="{FF2B5EF4-FFF2-40B4-BE49-F238E27FC236}">
                    <a16:creationId xmlns:a16="http://schemas.microsoft.com/office/drawing/2014/main" id="{DC58AF63-D16E-7F4F-8D8C-38A4055C892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0" name="Rounded Rectangle 1489">
                <a:extLst>
                  <a:ext uri="{FF2B5EF4-FFF2-40B4-BE49-F238E27FC236}">
                    <a16:creationId xmlns:a16="http://schemas.microsoft.com/office/drawing/2014/main" id="{DD783CE5-72F9-AA4A-AB4E-58C2A063E876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91" name="Rounded Rectangle 1490">
                <a:extLst>
                  <a:ext uri="{FF2B5EF4-FFF2-40B4-BE49-F238E27FC236}">
                    <a16:creationId xmlns:a16="http://schemas.microsoft.com/office/drawing/2014/main" id="{A4E288A1-6587-FD4D-B15A-C3BE0A8C3C11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3" name="Group 1442">
              <a:extLst>
                <a:ext uri="{FF2B5EF4-FFF2-40B4-BE49-F238E27FC236}">
                  <a16:creationId xmlns:a16="http://schemas.microsoft.com/office/drawing/2014/main" id="{DE7F178B-A7A1-424B-99BE-70BBB33FD2AF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474" name="Rounded Rectangle 1473">
                <a:extLst>
                  <a:ext uri="{FF2B5EF4-FFF2-40B4-BE49-F238E27FC236}">
                    <a16:creationId xmlns:a16="http://schemas.microsoft.com/office/drawing/2014/main" id="{4F035BCA-1493-3940-9565-5F354409F01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5" name="Rounded Rectangle 1474">
                <a:extLst>
                  <a:ext uri="{FF2B5EF4-FFF2-40B4-BE49-F238E27FC236}">
                    <a16:creationId xmlns:a16="http://schemas.microsoft.com/office/drawing/2014/main" id="{5F698FF6-7621-C24C-831B-EBCD0E1F8AD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6" name="Rounded Rectangle 1475">
                <a:extLst>
                  <a:ext uri="{FF2B5EF4-FFF2-40B4-BE49-F238E27FC236}">
                    <a16:creationId xmlns:a16="http://schemas.microsoft.com/office/drawing/2014/main" id="{F6837A3A-B582-6747-9B17-4A35237321C8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7" name="Rounded Rectangle 1476">
                <a:extLst>
                  <a:ext uri="{FF2B5EF4-FFF2-40B4-BE49-F238E27FC236}">
                    <a16:creationId xmlns:a16="http://schemas.microsoft.com/office/drawing/2014/main" id="{25B1ABBF-A8C9-4F40-97F4-ECC7AD69FD89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8" name="Rounded Rectangle 1477">
                <a:extLst>
                  <a:ext uri="{FF2B5EF4-FFF2-40B4-BE49-F238E27FC236}">
                    <a16:creationId xmlns:a16="http://schemas.microsoft.com/office/drawing/2014/main" id="{2099EBF0-3D9E-0D47-B491-685C2BD8CEC5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9" name="Rounded Rectangle 1478">
                <a:extLst>
                  <a:ext uri="{FF2B5EF4-FFF2-40B4-BE49-F238E27FC236}">
                    <a16:creationId xmlns:a16="http://schemas.microsoft.com/office/drawing/2014/main" id="{69321057-05CF-4041-BB4F-FACE727B41DC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0" name="Rounded Rectangle 1479">
                <a:extLst>
                  <a:ext uri="{FF2B5EF4-FFF2-40B4-BE49-F238E27FC236}">
                    <a16:creationId xmlns:a16="http://schemas.microsoft.com/office/drawing/2014/main" id="{622E54BF-AA93-D744-B8E3-06B4F62CDD75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1" name="Rounded Rectangle 1480">
                <a:extLst>
                  <a:ext uri="{FF2B5EF4-FFF2-40B4-BE49-F238E27FC236}">
                    <a16:creationId xmlns:a16="http://schemas.microsoft.com/office/drawing/2014/main" id="{6DDC589B-CCC2-A848-8F1E-3961863115AC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82" name="Rounded Rectangle 1481">
                <a:extLst>
                  <a:ext uri="{FF2B5EF4-FFF2-40B4-BE49-F238E27FC236}">
                    <a16:creationId xmlns:a16="http://schemas.microsoft.com/office/drawing/2014/main" id="{FA782254-88BD-D149-B333-ECC019B3DD39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4" name="Group 1443">
              <a:extLst>
                <a:ext uri="{FF2B5EF4-FFF2-40B4-BE49-F238E27FC236}">
                  <a16:creationId xmlns:a16="http://schemas.microsoft.com/office/drawing/2014/main" id="{2D3037F2-DD4A-DE40-9CF4-E520650B70DE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465" name="Rounded Rectangle 1464">
                <a:extLst>
                  <a:ext uri="{FF2B5EF4-FFF2-40B4-BE49-F238E27FC236}">
                    <a16:creationId xmlns:a16="http://schemas.microsoft.com/office/drawing/2014/main" id="{0E47A92B-986E-AC41-A44B-EDD8DC5D005B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6" name="Rounded Rectangle 1465">
                <a:extLst>
                  <a:ext uri="{FF2B5EF4-FFF2-40B4-BE49-F238E27FC236}">
                    <a16:creationId xmlns:a16="http://schemas.microsoft.com/office/drawing/2014/main" id="{CEC87921-4376-D94B-B774-454BD005A2EF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7" name="Rounded Rectangle 1466">
                <a:extLst>
                  <a:ext uri="{FF2B5EF4-FFF2-40B4-BE49-F238E27FC236}">
                    <a16:creationId xmlns:a16="http://schemas.microsoft.com/office/drawing/2014/main" id="{02BC3C46-1875-9845-8EA0-256A9DE567EF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8" name="Rounded Rectangle 1467">
                <a:extLst>
                  <a:ext uri="{FF2B5EF4-FFF2-40B4-BE49-F238E27FC236}">
                    <a16:creationId xmlns:a16="http://schemas.microsoft.com/office/drawing/2014/main" id="{E63A16F1-C920-EF4C-9366-426E1607C3D1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9" name="Rounded Rectangle 1468">
                <a:extLst>
                  <a:ext uri="{FF2B5EF4-FFF2-40B4-BE49-F238E27FC236}">
                    <a16:creationId xmlns:a16="http://schemas.microsoft.com/office/drawing/2014/main" id="{1788C988-DE72-744A-B028-8230537EF427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0" name="Rounded Rectangle 1469">
                <a:extLst>
                  <a:ext uri="{FF2B5EF4-FFF2-40B4-BE49-F238E27FC236}">
                    <a16:creationId xmlns:a16="http://schemas.microsoft.com/office/drawing/2014/main" id="{81FAC104-C25F-1C43-AC6B-4D888649B96F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1" name="Rounded Rectangle 1470">
                <a:extLst>
                  <a:ext uri="{FF2B5EF4-FFF2-40B4-BE49-F238E27FC236}">
                    <a16:creationId xmlns:a16="http://schemas.microsoft.com/office/drawing/2014/main" id="{F2F344BB-E2B0-1C49-8A4F-6C996AD8E427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2" name="Rounded Rectangle 1471">
                <a:extLst>
                  <a:ext uri="{FF2B5EF4-FFF2-40B4-BE49-F238E27FC236}">
                    <a16:creationId xmlns:a16="http://schemas.microsoft.com/office/drawing/2014/main" id="{EDB2159C-A830-D644-9756-6A067A6D5100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73" name="Rounded Rectangle 1472">
                <a:extLst>
                  <a:ext uri="{FF2B5EF4-FFF2-40B4-BE49-F238E27FC236}">
                    <a16:creationId xmlns:a16="http://schemas.microsoft.com/office/drawing/2014/main" id="{AD432695-AC32-5D4C-9D19-3C3D5D5446C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BCCB9F74-F730-724B-9C1E-5A5A10F0B073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456" name="Rounded Rectangle 1455">
                <a:extLst>
                  <a:ext uri="{FF2B5EF4-FFF2-40B4-BE49-F238E27FC236}">
                    <a16:creationId xmlns:a16="http://schemas.microsoft.com/office/drawing/2014/main" id="{2012ACF9-A6F8-754F-9469-3F67A157A414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7" name="Rounded Rectangle 1456">
                <a:extLst>
                  <a:ext uri="{FF2B5EF4-FFF2-40B4-BE49-F238E27FC236}">
                    <a16:creationId xmlns:a16="http://schemas.microsoft.com/office/drawing/2014/main" id="{3483981E-3F7E-4645-BA68-D2E17EF89788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8" name="Rounded Rectangle 1457">
                <a:extLst>
                  <a:ext uri="{FF2B5EF4-FFF2-40B4-BE49-F238E27FC236}">
                    <a16:creationId xmlns:a16="http://schemas.microsoft.com/office/drawing/2014/main" id="{9E1B59AF-38EC-3347-AC28-8BEEFA3C3EA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9" name="Rounded Rectangle 1458">
                <a:extLst>
                  <a:ext uri="{FF2B5EF4-FFF2-40B4-BE49-F238E27FC236}">
                    <a16:creationId xmlns:a16="http://schemas.microsoft.com/office/drawing/2014/main" id="{E127BB51-5869-4649-B06B-230DDDCFDCB4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0" name="Rounded Rectangle 1459">
                <a:extLst>
                  <a:ext uri="{FF2B5EF4-FFF2-40B4-BE49-F238E27FC236}">
                    <a16:creationId xmlns:a16="http://schemas.microsoft.com/office/drawing/2014/main" id="{CBD36AD6-64F2-8C44-B7D2-B89CA6EF4FDE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1" name="Rounded Rectangle 1460">
                <a:extLst>
                  <a:ext uri="{FF2B5EF4-FFF2-40B4-BE49-F238E27FC236}">
                    <a16:creationId xmlns:a16="http://schemas.microsoft.com/office/drawing/2014/main" id="{BDD76844-10A3-6741-BAF9-B9CC29A27BBA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2" name="Rounded Rectangle 1461">
                <a:extLst>
                  <a:ext uri="{FF2B5EF4-FFF2-40B4-BE49-F238E27FC236}">
                    <a16:creationId xmlns:a16="http://schemas.microsoft.com/office/drawing/2014/main" id="{BD63C5A6-F25E-8B43-B86F-D50AB6256F27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3" name="Rounded Rectangle 1462">
                <a:extLst>
                  <a:ext uri="{FF2B5EF4-FFF2-40B4-BE49-F238E27FC236}">
                    <a16:creationId xmlns:a16="http://schemas.microsoft.com/office/drawing/2014/main" id="{74AF4D2A-7FD0-CD49-9841-D41677FF4822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64" name="Rounded Rectangle 1463">
                <a:extLst>
                  <a:ext uri="{FF2B5EF4-FFF2-40B4-BE49-F238E27FC236}">
                    <a16:creationId xmlns:a16="http://schemas.microsoft.com/office/drawing/2014/main" id="{654DCE48-463E-6D4C-B3E6-3245CAF3646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6" name="Group 1445">
              <a:extLst>
                <a:ext uri="{FF2B5EF4-FFF2-40B4-BE49-F238E27FC236}">
                  <a16:creationId xmlns:a16="http://schemas.microsoft.com/office/drawing/2014/main" id="{3094DD1A-6FED-FE4E-8E76-CD0BCA8C3346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447" name="Rounded Rectangle 1446">
                <a:extLst>
                  <a:ext uri="{FF2B5EF4-FFF2-40B4-BE49-F238E27FC236}">
                    <a16:creationId xmlns:a16="http://schemas.microsoft.com/office/drawing/2014/main" id="{0BE893C2-5B7E-F74C-A72C-1828DECCD388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8" name="Rounded Rectangle 1447">
                <a:extLst>
                  <a:ext uri="{FF2B5EF4-FFF2-40B4-BE49-F238E27FC236}">
                    <a16:creationId xmlns:a16="http://schemas.microsoft.com/office/drawing/2014/main" id="{BBC541CF-9511-6440-A6A8-7AD14CBB05D0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9" name="Rounded Rectangle 1448">
                <a:extLst>
                  <a:ext uri="{FF2B5EF4-FFF2-40B4-BE49-F238E27FC236}">
                    <a16:creationId xmlns:a16="http://schemas.microsoft.com/office/drawing/2014/main" id="{4C7CECB2-78C8-AE42-A3B4-4766CB658E2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0" name="Rounded Rectangle 1449">
                <a:extLst>
                  <a:ext uri="{FF2B5EF4-FFF2-40B4-BE49-F238E27FC236}">
                    <a16:creationId xmlns:a16="http://schemas.microsoft.com/office/drawing/2014/main" id="{45E74D33-70E9-5B4B-A5BE-939365ED1693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1" name="Rounded Rectangle 1450">
                <a:extLst>
                  <a:ext uri="{FF2B5EF4-FFF2-40B4-BE49-F238E27FC236}">
                    <a16:creationId xmlns:a16="http://schemas.microsoft.com/office/drawing/2014/main" id="{19A4CBD1-7E58-6C41-BD07-99F129098F83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2" name="Rounded Rectangle 1451">
                <a:extLst>
                  <a:ext uri="{FF2B5EF4-FFF2-40B4-BE49-F238E27FC236}">
                    <a16:creationId xmlns:a16="http://schemas.microsoft.com/office/drawing/2014/main" id="{7D7B5BAF-9668-2645-B991-CF4CFAC12D3C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3" name="Rounded Rectangle 1452">
                <a:extLst>
                  <a:ext uri="{FF2B5EF4-FFF2-40B4-BE49-F238E27FC236}">
                    <a16:creationId xmlns:a16="http://schemas.microsoft.com/office/drawing/2014/main" id="{94BCEE12-25F3-834D-BCBB-4360D044966D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4" name="Rounded Rectangle 1453">
                <a:extLst>
                  <a:ext uri="{FF2B5EF4-FFF2-40B4-BE49-F238E27FC236}">
                    <a16:creationId xmlns:a16="http://schemas.microsoft.com/office/drawing/2014/main" id="{F7618772-C417-1948-B83E-3F13E339E4C4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455" name="Rounded Rectangle 1454">
                <a:extLst>
                  <a:ext uri="{FF2B5EF4-FFF2-40B4-BE49-F238E27FC236}">
                    <a16:creationId xmlns:a16="http://schemas.microsoft.com/office/drawing/2014/main" id="{287B8750-3A8C-4E45-B292-301E0537929C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10" name="Group 1509">
            <a:extLst>
              <a:ext uri="{FF2B5EF4-FFF2-40B4-BE49-F238E27FC236}">
                <a16:creationId xmlns:a16="http://schemas.microsoft.com/office/drawing/2014/main" id="{6F4BAC17-BEC0-0849-9A27-B80FCB6C23B8}"/>
              </a:ext>
            </a:extLst>
          </p:cNvPr>
          <p:cNvGrpSpPr/>
          <p:nvPr/>
        </p:nvGrpSpPr>
        <p:grpSpPr>
          <a:xfrm>
            <a:off x="513436" y="5393362"/>
            <a:ext cx="7257705" cy="442078"/>
            <a:chOff x="303366" y="4709041"/>
            <a:chExt cx="7257705" cy="442078"/>
          </a:xfrm>
        </p:grpSpPr>
        <p:grpSp>
          <p:nvGrpSpPr>
            <p:cNvPr id="1511" name="Group 1510">
              <a:extLst>
                <a:ext uri="{FF2B5EF4-FFF2-40B4-BE49-F238E27FC236}">
                  <a16:creationId xmlns:a16="http://schemas.microsoft.com/office/drawing/2014/main" id="{C5088698-71A1-B14B-BDD7-8C5E36E10E9B}"/>
                </a:ext>
              </a:extLst>
            </p:cNvPr>
            <p:cNvGrpSpPr/>
            <p:nvPr/>
          </p:nvGrpSpPr>
          <p:grpSpPr>
            <a:xfrm>
              <a:off x="6767664" y="4709041"/>
              <a:ext cx="793407" cy="442078"/>
              <a:chOff x="11077198" y="4772513"/>
              <a:chExt cx="793407" cy="442078"/>
            </a:xfrm>
          </p:grpSpPr>
          <p:sp>
            <p:nvSpPr>
              <p:cNvPr id="1572" name="Rounded Rectangle 1571">
                <a:extLst>
                  <a:ext uri="{FF2B5EF4-FFF2-40B4-BE49-F238E27FC236}">
                    <a16:creationId xmlns:a16="http://schemas.microsoft.com/office/drawing/2014/main" id="{BE87FAE5-0205-AE4B-8FFB-D52ED5541287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3" name="Rounded Rectangle 1572">
                <a:extLst>
                  <a:ext uri="{FF2B5EF4-FFF2-40B4-BE49-F238E27FC236}">
                    <a16:creationId xmlns:a16="http://schemas.microsoft.com/office/drawing/2014/main" id="{0632C6EB-E03D-BF42-8F33-A5A4F65C740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4" name="Rounded Rectangle 1573">
                <a:extLst>
                  <a:ext uri="{FF2B5EF4-FFF2-40B4-BE49-F238E27FC236}">
                    <a16:creationId xmlns:a16="http://schemas.microsoft.com/office/drawing/2014/main" id="{6D5FA16E-F1B8-204C-B241-ADA891A7C9AD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5" name="Rounded Rectangle 1574">
                <a:extLst>
                  <a:ext uri="{FF2B5EF4-FFF2-40B4-BE49-F238E27FC236}">
                    <a16:creationId xmlns:a16="http://schemas.microsoft.com/office/drawing/2014/main" id="{F818459E-58F5-E141-92FE-D7BB0846FDD1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6" name="Rounded Rectangle 1575">
                <a:extLst>
                  <a:ext uri="{FF2B5EF4-FFF2-40B4-BE49-F238E27FC236}">
                    <a16:creationId xmlns:a16="http://schemas.microsoft.com/office/drawing/2014/main" id="{65B462BB-FF2D-2F4D-A408-F27763D352EB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7" name="Rounded Rectangle 1576">
                <a:extLst>
                  <a:ext uri="{FF2B5EF4-FFF2-40B4-BE49-F238E27FC236}">
                    <a16:creationId xmlns:a16="http://schemas.microsoft.com/office/drawing/2014/main" id="{DA4C59D1-16F8-5A43-809E-945808C95661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8" name="Rounded Rectangle 1577">
                <a:extLst>
                  <a:ext uri="{FF2B5EF4-FFF2-40B4-BE49-F238E27FC236}">
                    <a16:creationId xmlns:a16="http://schemas.microsoft.com/office/drawing/2014/main" id="{40034B28-DCCE-5441-AD57-99726D22EF35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9" name="Rounded Rectangle 1578">
                <a:extLst>
                  <a:ext uri="{FF2B5EF4-FFF2-40B4-BE49-F238E27FC236}">
                    <a16:creationId xmlns:a16="http://schemas.microsoft.com/office/drawing/2014/main" id="{E0611E93-0DE8-6449-9F68-23C5CCEC8AF0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80" name="Rounded Rectangle 1579">
                <a:extLst>
                  <a:ext uri="{FF2B5EF4-FFF2-40B4-BE49-F238E27FC236}">
                    <a16:creationId xmlns:a16="http://schemas.microsoft.com/office/drawing/2014/main" id="{3DDA21D1-3473-344B-88F5-061B39A53065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2" name="Group 1511">
              <a:extLst>
                <a:ext uri="{FF2B5EF4-FFF2-40B4-BE49-F238E27FC236}">
                  <a16:creationId xmlns:a16="http://schemas.microsoft.com/office/drawing/2014/main" id="{528CE5A3-A200-AC4F-9B05-67F4A3E067B6}"/>
                </a:ext>
              </a:extLst>
            </p:cNvPr>
            <p:cNvGrpSpPr/>
            <p:nvPr/>
          </p:nvGrpSpPr>
          <p:grpSpPr>
            <a:xfrm>
              <a:off x="5690281" y="4709041"/>
              <a:ext cx="793407" cy="442078"/>
              <a:chOff x="11077198" y="4772513"/>
              <a:chExt cx="793407" cy="442078"/>
            </a:xfrm>
          </p:grpSpPr>
          <p:sp>
            <p:nvSpPr>
              <p:cNvPr id="1563" name="Rounded Rectangle 1562">
                <a:extLst>
                  <a:ext uri="{FF2B5EF4-FFF2-40B4-BE49-F238E27FC236}">
                    <a16:creationId xmlns:a16="http://schemas.microsoft.com/office/drawing/2014/main" id="{E4E6330A-98EE-7A4C-8968-DC2894F37B47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4" name="Rounded Rectangle 1563">
                <a:extLst>
                  <a:ext uri="{FF2B5EF4-FFF2-40B4-BE49-F238E27FC236}">
                    <a16:creationId xmlns:a16="http://schemas.microsoft.com/office/drawing/2014/main" id="{099F5D02-2079-6D48-8FD9-2A5FAA4E2767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5" name="Rounded Rectangle 1564">
                <a:extLst>
                  <a:ext uri="{FF2B5EF4-FFF2-40B4-BE49-F238E27FC236}">
                    <a16:creationId xmlns:a16="http://schemas.microsoft.com/office/drawing/2014/main" id="{1A7EF6BD-370A-144B-B7C5-D254CB0B5E68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6" name="Rounded Rectangle 1565">
                <a:extLst>
                  <a:ext uri="{FF2B5EF4-FFF2-40B4-BE49-F238E27FC236}">
                    <a16:creationId xmlns:a16="http://schemas.microsoft.com/office/drawing/2014/main" id="{C11F4196-E429-8C46-A1D8-A2072F2924AD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7" name="Rounded Rectangle 1566">
                <a:extLst>
                  <a:ext uri="{FF2B5EF4-FFF2-40B4-BE49-F238E27FC236}">
                    <a16:creationId xmlns:a16="http://schemas.microsoft.com/office/drawing/2014/main" id="{1E356CAC-FCAE-194B-9C76-994DD54457E6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8" name="Rounded Rectangle 1567">
                <a:extLst>
                  <a:ext uri="{FF2B5EF4-FFF2-40B4-BE49-F238E27FC236}">
                    <a16:creationId xmlns:a16="http://schemas.microsoft.com/office/drawing/2014/main" id="{7919A9C7-9515-3C41-A532-2FA5DB3E4697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9" name="Rounded Rectangle 1568">
                <a:extLst>
                  <a:ext uri="{FF2B5EF4-FFF2-40B4-BE49-F238E27FC236}">
                    <a16:creationId xmlns:a16="http://schemas.microsoft.com/office/drawing/2014/main" id="{9264E1B6-FB4C-7643-AA14-D04A670E818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0" name="Rounded Rectangle 1569">
                <a:extLst>
                  <a:ext uri="{FF2B5EF4-FFF2-40B4-BE49-F238E27FC236}">
                    <a16:creationId xmlns:a16="http://schemas.microsoft.com/office/drawing/2014/main" id="{8A1176C2-A34A-614F-A77F-EC626B305E16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71" name="Rounded Rectangle 1570">
                <a:extLst>
                  <a:ext uri="{FF2B5EF4-FFF2-40B4-BE49-F238E27FC236}">
                    <a16:creationId xmlns:a16="http://schemas.microsoft.com/office/drawing/2014/main" id="{121D347A-4B3A-DC42-9962-9A17BFF345FC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3" name="Group 1512">
              <a:extLst>
                <a:ext uri="{FF2B5EF4-FFF2-40B4-BE49-F238E27FC236}">
                  <a16:creationId xmlns:a16="http://schemas.microsoft.com/office/drawing/2014/main" id="{B24291BD-9C23-D94D-9B35-BBD42B7EA3B6}"/>
                </a:ext>
              </a:extLst>
            </p:cNvPr>
            <p:cNvGrpSpPr/>
            <p:nvPr/>
          </p:nvGrpSpPr>
          <p:grpSpPr>
            <a:xfrm>
              <a:off x="4612898" y="4709041"/>
              <a:ext cx="793407" cy="442078"/>
              <a:chOff x="11077198" y="4772513"/>
              <a:chExt cx="793407" cy="442078"/>
            </a:xfrm>
          </p:grpSpPr>
          <p:sp>
            <p:nvSpPr>
              <p:cNvPr id="1554" name="Rounded Rectangle 1553">
                <a:extLst>
                  <a:ext uri="{FF2B5EF4-FFF2-40B4-BE49-F238E27FC236}">
                    <a16:creationId xmlns:a16="http://schemas.microsoft.com/office/drawing/2014/main" id="{CCB05EFB-D955-9846-9571-F60B537BB5DF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5" name="Rounded Rectangle 1554">
                <a:extLst>
                  <a:ext uri="{FF2B5EF4-FFF2-40B4-BE49-F238E27FC236}">
                    <a16:creationId xmlns:a16="http://schemas.microsoft.com/office/drawing/2014/main" id="{6977F34C-FCFF-AA43-8954-B4F7D7C6EFCE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6" name="Rounded Rectangle 1555">
                <a:extLst>
                  <a:ext uri="{FF2B5EF4-FFF2-40B4-BE49-F238E27FC236}">
                    <a16:creationId xmlns:a16="http://schemas.microsoft.com/office/drawing/2014/main" id="{80CFC645-EFD8-5444-B66A-EB126E1F9AB6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7" name="Rounded Rectangle 1556">
                <a:extLst>
                  <a:ext uri="{FF2B5EF4-FFF2-40B4-BE49-F238E27FC236}">
                    <a16:creationId xmlns:a16="http://schemas.microsoft.com/office/drawing/2014/main" id="{CDE93A29-5F2C-1940-8810-7A9E143ED060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8" name="Rounded Rectangle 1557">
                <a:extLst>
                  <a:ext uri="{FF2B5EF4-FFF2-40B4-BE49-F238E27FC236}">
                    <a16:creationId xmlns:a16="http://schemas.microsoft.com/office/drawing/2014/main" id="{D5C35B48-5388-3848-A982-15D0C66C5A03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9" name="Rounded Rectangle 1558">
                <a:extLst>
                  <a:ext uri="{FF2B5EF4-FFF2-40B4-BE49-F238E27FC236}">
                    <a16:creationId xmlns:a16="http://schemas.microsoft.com/office/drawing/2014/main" id="{5ADEE70C-4175-464C-9E2C-4D1A274C44B2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0" name="Rounded Rectangle 1559">
                <a:extLst>
                  <a:ext uri="{FF2B5EF4-FFF2-40B4-BE49-F238E27FC236}">
                    <a16:creationId xmlns:a16="http://schemas.microsoft.com/office/drawing/2014/main" id="{2F01693E-6D14-8C45-8D8F-82BBFC76C03E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1" name="Rounded Rectangle 1560">
                <a:extLst>
                  <a:ext uri="{FF2B5EF4-FFF2-40B4-BE49-F238E27FC236}">
                    <a16:creationId xmlns:a16="http://schemas.microsoft.com/office/drawing/2014/main" id="{A812E881-CFF3-F74C-94A3-8EF0FE208A15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62" name="Rounded Rectangle 1561">
                <a:extLst>
                  <a:ext uri="{FF2B5EF4-FFF2-40B4-BE49-F238E27FC236}">
                    <a16:creationId xmlns:a16="http://schemas.microsoft.com/office/drawing/2014/main" id="{797211F4-D5F9-B545-817F-82C3663FE96E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424B3FFA-4A0E-8747-A672-040AC0BC2696}"/>
                </a:ext>
              </a:extLst>
            </p:cNvPr>
            <p:cNvGrpSpPr/>
            <p:nvPr/>
          </p:nvGrpSpPr>
          <p:grpSpPr>
            <a:xfrm>
              <a:off x="3535515" y="4709041"/>
              <a:ext cx="793407" cy="442078"/>
              <a:chOff x="11077198" y="4772513"/>
              <a:chExt cx="793407" cy="442078"/>
            </a:xfrm>
          </p:grpSpPr>
          <p:sp>
            <p:nvSpPr>
              <p:cNvPr id="1545" name="Rounded Rectangle 1544">
                <a:extLst>
                  <a:ext uri="{FF2B5EF4-FFF2-40B4-BE49-F238E27FC236}">
                    <a16:creationId xmlns:a16="http://schemas.microsoft.com/office/drawing/2014/main" id="{4D312F6B-8B32-1640-949A-364A8199F46D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6" name="Rounded Rectangle 1545">
                <a:extLst>
                  <a:ext uri="{FF2B5EF4-FFF2-40B4-BE49-F238E27FC236}">
                    <a16:creationId xmlns:a16="http://schemas.microsoft.com/office/drawing/2014/main" id="{7D55DB0E-9E07-A945-B5B4-0B4461D14347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7" name="Rounded Rectangle 1546">
                <a:extLst>
                  <a:ext uri="{FF2B5EF4-FFF2-40B4-BE49-F238E27FC236}">
                    <a16:creationId xmlns:a16="http://schemas.microsoft.com/office/drawing/2014/main" id="{9BFE4817-03E6-4147-AA2E-D30F34B85C4E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8" name="Rounded Rectangle 1547">
                <a:extLst>
                  <a:ext uri="{FF2B5EF4-FFF2-40B4-BE49-F238E27FC236}">
                    <a16:creationId xmlns:a16="http://schemas.microsoft.com/office/drawing/2014/main" id="{80D760DB-895B-B344-AF03-AECD34D4422B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9" name="Rounded Rectangle 1548">
                <a:extLst>
                  <a:ext uri="{FF2B5EF4-FFF2-40B4-BE49-F238E27FC236}">
                    <a16:creationId xmlns:a16="http://schemas.microsoft.com/office/drawing/2014/main" id="{B281F46F-7838-7C48-B493-A5F039B7F060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0" name="Rounded Rectangle 1549">
                <a:extLst>
                  <a:ext uri="{FF2B5EF4-FFF2-40B4-BE49-F238E27FC236}">
                    <a16:creationId xmlns:a16="http://schemas.microsoft.com/office/drawing/2014/main" id="{C94BB31E-6368-1C4D-9B21-79013B36425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1" name="Rounded Rectangle 1550">
                <a:extLst>
                  <a:ext uri="{FF2B5EF4-FFF2-40B4-BE49-F238E27FC236}">
                    <a16:creationId xmlns:a16="http://schemas.microsoft.com/office/drawing/2014/main" id="{0FC8D5CA-A73C-9F4B-9899-DF713542AFB2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2" name="Rounded Rectangle 1551">
                <a:extLst>
                  <a:ext uri="{FF2B5EF4-FFF2-40B4-BE49-F238E27FC236}">
                    <a16:creationId xmlns:a16="http://schemas.microsoft.com/office/drawing/2014/main" id="{3E503A7F-1409-434E-AA8E-9EA5FA02BC53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53" name="Rounded Rectangle 1552">
                <a:extLst>
                  <a:ext uri="{FF2B5EF4-FFF2-40B4-BE49-F238E27FC236}">
                    <a16:creationId xmlns:a16="http://schemas.microsoft.com/office/drawing/2014/main" id="{4AE2283F-15B0-744C-B64B-279D4780A7BA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5" name="Group 1514">
              <a:extLst>
                <a:ext uri="{FF2B5EF4-FFF2-40B4-BE49-F238E27FC236}">
                  <a16:creationId xmlns:a16="http://schemas.microsoft.com/office/drawing/2014/main" id="{90FE95E5-3C44-E741-B4EF-A7772A8C171F}"/>
                </a:ext>
              </a:extLst>
            </p:cNvPr>
            <p:cNvGrpSpPr/>
            <p:nvPr/>
          </p:nvGrpSpPr>
          <p:grpSpPr>
            <a:xfrm>
              <a:off x="2458132" y="4709041"/>
              <a:ext cx="793407" cy="442078"/>
              <a:chOff x="11077198" y="4772513"/>
              <a:chExt cx="793407" cy="442078"/>
            </a:xfrm>
          </p:grpSpPr>
          <p:sp>
            <p:nvSpPr>
              <p:cNvPr id="1536" name="Rounded Rectangle 1535">
                <a:extLst>
                  <a:ext uri="{FF2B5EF4-FFF2-40B4-BE49-F238E27FC236}">
                    <a16:creationId xmlns:a16="http://schemas.microsoft.com/office/drawing/2014/main" id="{390ED791-A614-3543-B75B-292FECC31994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37" name="Rounded Rectangle 1536">
                <a:extLst>
                  <a:ext uri="{FF2B5EF4-FFF2-40B4-BE49-F238E27FC236}">
                    <a16:creationId xmlns:a16="http://schemas.microsoft.com/office/drawing/2014/main" id="{30438A1A-47F7-7F4A-9C52-DFCE979B2F74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38" name="Rounded Rectangle 1537">
                <a:extLst>
                  <a:ext uri="{FF2B5EF4-FFF2-40B4-BE49-F238E27FC236}">
                    <a16:creationId xmlns:a16="http://schemas.microsoft.com/office/drawing/2014/main" id="{724BA8AE-D978-474C-8615-9486350936A2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9" name="Rounded Rectangle 1538">
                <a:extLst>
                  <a:ext uri="{FF2B5EF4-FFF2-40B4-BE49-F238E27FC236}">
                    <a16:creationId xmlns:a16="http://schemas.microsoft.com/office/drawing/2014/main" id="{DAEFF67E-2E0C-D146-9DE9-2BD86602F0CA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0" name="Rounded Rectangle 1539">
                <a:extLst>
                  <a:ext uri="{FF2B5EF4-FFF2-40B4-BE49-F238E27FC236}">
                    <a16:creationId xmlns:a16="http://schemas.microsoft.com/office/drawing/2014/main" id="{351E1A81-2310-4847-9705-56EB199B3CCD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1" name="Rounded Rectangle 1540">
                <a:extLst>
                  <a:ext uri="{FF2B5EF4-FFF2-40B4-BE49-F238E27FC236}">
                    <a16:creationId xmlns:a16="http://schemas.microsoft.com/office/drawing/2014/main" id="{0CD88505-2DAC-E341-AA38-0C7F271D8D84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2" name="Rounded Rectangle 1541">
                <a:extLst>
                  <a:ext uri="{FF2B5EF4-FFF2-40B4-BE49-F238E27FC236}">
                    <a16:creationId xmlns:a16="http://schemas.microsoft.com/office/drawing/2014/main" id="{4EB8B175-48C9-6249-9195-7456809A31B7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3" name="Rounded Rectangle 1542">
                <a:extLst>
                  <a:ext uri="{FF2B5EF4-FFF2-40B4-BE49-F238E27FC236}">
                    <a16:creationId xmlns:a16="http://schemas.microsoft.com/office/drawing/2014/main" id="{41095477-A136-644B-852F-93DD02B18BD8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44" name="Rounded Rectangle 1543">
                <a:extLst>
                  <a:ext uri="{FF2B5EF4-FFF2-40B4-BE49-F238E27FC236}">
                    <a16:creationId xmlns:a16="http://schemas.microsoft.com/office/drawing/2014/main" id="{BE414A9D-7F16-FE4F-9DE9-4BA464E0510F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6" name="Group 1515">
              <a:extLst>
                <a:ext uri="{FF2B5EF4-FFF2-40B4-BE49-F238E27FC236}">
                  <a16:creationId xmlns:a16="http://schemas.microsoft.com/office/drawing/2014/main" id="{FDD23E27-0D7C-C14D-AC38-307C10B15334}"/>
                </a:ext>
              </a:extLst>
            </p:cNvPr>
            <p:cNvGrpSpPr/>
            <p:nvPr/>
          </p:nvGrpSpPr>
          <p:grpSpPr>
            <a:xfrm>
              <a:off x="1380749" y="4709041"/>
              <a:ext cx="793407" cy="442078"/>
              <a:chOff x="11077198" y="4772513"/>
              <a:chExt cx="793407" cy="442078"/>
            </a:xfrm>
          </p:grpSpPr>
          <p:sp>
            <p:nvSpPr>
              <p:cNvPr id="1527" name="Rounded Rectangle 1526">
                <a:extLst>
                  <a:ext uri="{FF2B5EF4-FFF2-40B4-BE49-F238E27FC236}">
                    <a16:creationId xmlns:a16="http://schemas.microsoft.com/office/drawing/2014/main" id="{BB0DEB8D-71D5-8E40-8229-A2E09339B42E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8" name="Rounded Rectangle 1527">
                <a:extLst>
                  <a:ext uri="{FF2B5EF4-FFF2-40B4-BE49-F238E27FC236}">
                    <a16:creationId xmlns:a16="http://schemas.microsoft.com/office/drawing/2014/main" id="{6A2A7E81-4C15-EC4C-BAEF-B10F2C575C85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9" name="Rounded Rectangle 1528">
                <a:extLst>
                  <a:ext uri="{FF2B5EF4-FFF2-40B4-BE49-F238E27FC236}">
                    <a16:creationId xmlns:a16="http://schemas.microsoft.com/office/drawing/2014/main" id="{B4A9DA70-E708-6641-BE1D-563D4091ED03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0" name="Rounded Rectangle 1529">
                <a:extLst>
                  <a:ext uri="{FF2B5EF4-FFF2-40B4-BE49-F238E27FC236}">
                    <a16:creationId xmlns:a16="http://schemas.microsoft.com/office/drawing/2014/main" id="{B95463FF-A6E4-1642-ADBD-DF1B57CBAEE3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1" name="Rounded Rectangle 1530">
                <a:extLst>
                  <a:ext uri="{FF2B5EF4-FFF2-40B4-BE49-F238E27FC236}">
                    <a16:creationId xmlns:a16="http://schemas.microsoft.com/office/drawing/2014/main" id="{B61D6441-3253-EE46-91A1-701E2EE395BA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2" name="Rounded Rectangle 1531">
                <a:extLst>
                  <a:ext uri="{FF2B5EF4-FFF2-40B4-BE49-F238E27FC236}">
                    <a16:creationId xmlns:a16="http://schemas.microsoft.com/office/drawing/2014/main" id="{6458793F-F46E-0547-AE7F-9B8E3E51C9CC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3" name="Rounded Rectangle 1532">
                <a:extLst>
                  <a:ext uri="{FF2B5EF4-FFF2-40B4-BE49-F238E27FC236}">
                    <a16:creationId xmlns:a16="http://schemas.microsoft.com/office/drawing/2014/main" id="{61739BE0-1EC0-CD42-9FC5-9BC46DB00EDC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4" name="Rounded Rectangle 1533">
                <a:extLst>
                  <a:ext uri="{FF2B5EF4-FFF2-40B4-BE49-F238E27FC236}">
                    <a16:creationId xmlns:a16="http://schemas.microsoft.com/office/drawing/2014/main" id="{688A2727-7940-B749-92F0-DE8EB3913656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35" name="Rounded Rectangle 1534">
                <a:extLst>
                  <a:ext uri="{FF2B5EF4-FFF2-40B4-BE49-F238E27FC236}">
                    <a16:creationId xmlns:a16="http://schemas.microsoft.com/office/drawing/2014/main" id="{6C730DE5-31A7-2444-BB04-E54AD8F72E06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7" name="Group 1516">
              <a:extLst>
                <a:ext uri="{FF2B5EF4-FFF2-40B4-BE49-F238E27FC236}">
                  <a16:creationId xmlns:a16="http://schemas.microsoft.com/office/drawing/2014/main" id="{A26516F5-72E6-764F-B238-EA991369BD3E}"/>
                </a:ext>
              </a:extLst>
            </p:cNvPr>
            <p:cNvGrpSpPr/>
            <p:nvPr/>
          </p:nvGrpSpPr>
          <p:grpSpPr>
            <a:xfrm>
              <a:off x="303366" y="4709041"/>
              <a:ext cx="793407" cy="442078"/>
              <a:chOff x="11077198" y="4772513"/>
              <a:chExt cx="793407" cy="442078"/>
            </a:xfrm>
          </p:grpSpPr>
          <p:sp>
            <p:nvSpPr>
              <p:cNvPr id="1518" name="Rounded Rectangle 1517">
                <a:extLst>
                  <a:ext uri="{FF2B5EF4-FFF2-40B4-BE49-F238E27FC236}">
                    <a16:creationId xmlns:a16="http://schemas.microsoft.com/office/drawing/2014/main" id="{7C4731EF-270C-754B-91F2-01DCE3053392}"/>
                  </a:ext>
                </a:extLst>
              </p:cNvPr>
              <p:cNvSpPr/>
              <p:nvPr/>
            </p:nvSpPr>
            <p:spPr bwMode="auto">
              <a:xfrm>
                <a:off x="11077198" y="5143541"/>
                <a:ext cx="793407" cy="71050"/>
              </a:xfrm>
              <a:prstGeom prst="roundRect">
                <a:avLst/>
              </a:prstGeom>
              <a:solidFill>
                <a:schemeClr val="accent3">
                  <a:lumMod val="75000"/>
                  <a:alpha val="55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9" name="Rounded Rectangle 1518">
                <a:extLst>
                  <a:ext uri="{FF2B5EF4-FFF2-40B4-BE49-F238E27FC236}">
                    <a16:creationId xmlns:a16="http://schemas.microsoft.com/office/drawing/2014/main" id="{CFED6661-5704-6E47-AC11-BBCAA533FCB4}"/>
                  </a:ext>
                </a:extLst>
              </p:cNvPr>
              <p:cNvSpPr/>
              <p:nvPr/>
            </p:nvSpPr>
            <p:spPr bwMode="auto">
              <a:xfrm>
                <a:off x="11077198" y="5061670"/>
                <a:ext cx="793407" cy="71050"/>
              </a:xfrm>
              <a:prstGeom prst="roundRect">
                <a:avLst/>
              </a:prstGeom>
              <a:solidFill>
                <a:schemeClr val="accent2">
                  <a:lumMod val="25000"/>
                  <a:alpha val="48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0" name="Rounded Rectangle 1519">
                <a:extLst>
                  <a:ext uri="{FF2B5EF4-FFF2-40B4-BE49-F238E27FC236}">
                    <a16:creationId xmlns:a16="http://schemas.microsoft.com/office/drawing/2014/main" id="{303CC0BC-9987-574F-8AB4-8CA3A5621A9E}"/>
                  </a:ext>
                </a:extLst>
              </p:cNvPr>
              <p:cNvSpPr/>
              <p:nvPr/>
            </p:nvSpPr>
            <p:spPr bwMode="auto">
              <a:xfrm>
                <a:off x="11348091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1" name="Rounded Rectangle 1520">
                <a:extLst>
                  <a:ext uri="{FF2B5EF4-FFF2-40B4-BE49-F238E27FC236}">
                    <a16:creationId xmlns:a16="http://schemas.microsoft.com/office/drawing/2014/main" id="{7BDFF743-0F84-C747-A65A-4DED7EE0E6CE}"/>
                  </a:ext>
                </a:extLst>
              </p:cNvPr>
              <p:cNvSpPr/>
              <p:nvPr/>
            </p:nvSpPr>
            <p:spPr bwMode="auto">
              <a:xfrm>
                <a:off x="11348091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2" name="Rounded Rectangle 1521">
                <a:extLst>
                  <a:ext uri="{FF2B5EF4-FFF2-40B4-BE49-F238E27FC236}">
                    <a16:creationId xmlns:a16="http://schemas.microsoft.com/office/drawing/2014/main" id="{D1AF7EBE-3108-AB40-9A4D-E36A926042CE}"/>
                  </a:ext>
                </a:extLst>
              </p:cNvPr>
              <p:cNvSpPr/>
              <p:nvPr/>
            </p:nvSpPr>
            <p:spPr bwMode="auto">
              <a:xfrm>
                <a:off x="11077198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3" name="Rounded Rectangle 1522">
                <a:extLst>
                  <a:ext uri="{FF2B5EF4-FFF2-40B4-BE49-F238E27FC236}">
                    <a16:creationId xmlns:a16="http://schemas.microsoft.com/office/drawing/2014/main" id="{C8AC4967-D812-7141-86A6-A6204F704C13}"/>
                  </a:ext>
                </a:extLst>
              </p:cNvPr>
              <p:cNvSpPr/>
              <p:nvPr/>
            </p:nvSpPr>
            <p:spPr bwMode="auto">
              <a:xfrm>
                <a:off x="11077198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4" name="Rounded Rectangle 1523">
                <a:extLst>
                  <a:ext uri="{FF2B5EF4-FFF2-40B4-BE49-F238E27FC236}">
                    <a16:creationId xmlns:a16="http://schemas.microsoft.com/office/drawing/2014/main" id="{50D7B919-802E-AB4C-A589-E9509BAD4D33}"/>
                  </a:ext>
                </a:extLst>
              </p:cNvPr>
              <p:cNvSpPr/>
              <p:nvPr/>
            </p:nvSpPr>
            <p:spPr bwMode="auto">
              <a:xfrm>
                <a:off x="11618984" y="4772513"/>
                <a:ext cx="251621" cy="92821"/>
              </a:xfrm>
              <a:prstGeom prst="roundRect">
                <a:avLst/>
              </a:prstGeom>
              <a:solidFill>
                <a:schemeClr val="accent1">
                  <a:lumMod val="90000"/>
                  <a:lumOff val="10000"/>
                  <a:alpha val="51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5" name="Rounded Rectangle 1524">
                <a:extLst>
                  <a:ext uri="{FF2B5EF4-FFF2-40B4-BE49-F238E27FC236}">
                    <a16:creationId xmlns:a16="http://schemas.microsoft.com/office/drawing/2014/main" id="{B1D6D8C2-C30B-544C-A96C-9A1FE8B65CFF}"/>
                  </a:ext>
                </a:extLst>
              </p:cNvPr>
              <p:cNvSpPr/>
              <p:nvPr/>
            </p:nvSpPr>
            <p:spPr bwMode="auto">
              <a:xfrm>
                <a:off x="11618984" y="4876156"/>
                <a:ext cx="251621" cy="92821"/>
              </a:xfrm>
              <a:prstGeom prst="roundRect">
                <a:avLst/>
              </a:prstGeom>
              <a:solidFill>
                <a:schemeClr val="accent4">
                  <a:lumMod val="75000"/>
                  <a:alpha val="56000"/>
                </a:schemeClr>
              </a:solidFill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solidFill>
                    <a:schemeClr val="bg1"/>
                  </a:solidFill>
                  <a:latin typeface="Amazon Ember Light" charset="0"/>
                  <a:ea typeface="Amazon Ember Light" charset="0"/>
                  <a:cs typeface="Amazon Ember Light" charset="0"/>
                </a:endParaRPr>
              </a:p>
            </p:txBody>
          </p:sp>
          <p:sp>
            <p:nvSpPr>
              <p:cNvPr id="1526" name="Rounded Rectangle 1525">
                <a:extLst>
                  <a:ext uri="{FF2B5EF4-FFF2-40B4-BE49-F238E27FC236}">
                    <a16:creationId xmlns:a16="http://schemas.microsoft.com/office/drawing/2014/main" id="{CE5B7127-0682-8840-AA13-6767D8FD24B7}"/>
                  </a:ext>
                </a:extLst>
              </p:cNvPr>
              <p:cNvSpPr/>
              <p:nvPr/>
            </p:nvSpPr>
            <p:spPr bwMode="auto">
              <a:xfrm>
                <a:off x="11077198" y="4979798"/>
                <a:ext cx="793407" cy="71050"/>
              </a:xfrm>
              <a:prstGeom prst="roundRect">
                <a:avLst/>
              </a:prstGeom>
              <a:solidFill>
                <a:schemeClr val="accent5">
                  <a:lumMod val="75000"/>
                  <a:alpha val="54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785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Orquestadores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B69FA6B2-9E87-BC41-B97C-C9D6BB87BB5D}"/>
              </a:ext>
            </a:extLst>
          </p:cNvPr>
          <p:cNvSpPr/>
          <p:nvPr/>
        </p:nvSpPr>
        <p:spPr bwMode="auto">
          <a:xfrm>
            <a:off x="521506" y="5713151"/>
            <a:ext cx="2931268" cy="283377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mpd="sng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A863AA6-11EB-5044-B865-1877CC0A29D5}"/>
              </a:ext>
            </a:extLst>
          </p:cNvPr>
          <p:cNvSpPr/>
          <p:nvPr/>
        </p:nvSpPr>
        <p:spPr bwMode="auto">
          <a:xfrm>
            <a:off x="521506" y="5341880"/>
            <a:ext cx="2931268" cy="2833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solidFill>
              <a:schemeClr val="accent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E5D13D3-8FBE-244C-B3FF-3C94CEECB15D}"/>
              </a:ext>
            </a:extLst>
          </p:cNvPr>
          <p:cNvSpPr/>
          <p:nvPr/>
        </p:nvSpPr>
        <p:spPr bwMode="auto">
          <a:xfrm>
            <a:off x="1549545" y="4137631"/>
            <a:ext cx="915752" cy="364252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8099898-6E9C-D040-ABCF-2D469E5DCD0F}"/>
              </a:ext>
            </a:extLst>
          </p:cNvPr>
          <p:cNvSpPr/>
          <p:nvPr/>
        </p:nvSpPr>
        <p:spPr bwMode="auto">
          <a:xfrm>
            <a:off x="1549545" y="4545316"/>
            <a:ext cx="915752" cy="36425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 w="127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7847854-3ED5-EE42-BFAC-120F6B3C9A15}"/>
              </a:ext>
            </a:extLst>
          </p:cNvPr>
          <p:cNvSpPr/>
          <p:nvPr/>
        </p:nvSpPr>
        <p:spPr bwMode="auto">
          <a:xfrm>
            <a:off x="521510" y="4137632"/>
            <a:ext cx="915752" cy="364252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5047C8B-1607-FA4D-99A3-8D29A24E4432}"/>
              </a:ext>
            </a:extLst>
          </p:cNvPr>
          <p:cNvSpPr/>
          <p:nvPr/>
        </p:nvSpPr>
        <p:spPr bwMode="auto">
          <a:xfrm>
            <a:off x="521510" y="4545316"/>
            <a:ext cx="915752" cy="36425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 w="127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6FA9C25-9448-AD47-B787-FC9C2A36D2D0}"/>
              </a:ext>
            </a:extLst>
          </p:cNvPr>
          <p:cNvSpPr/>
          <p:nvPr/>
        </p:nvSpPr>
        <p:spPr bwMode="auto">
          <a:xfrm>
            <a:off x="2537022" y="4118994"/>
            <a:ext cx="915752" cy="364252"/>
          </a:xfrm>
          <a:prstGeom prst="roundRect">
            <a:avLst/>
          </a:prstGeom>
          <a:solidFill>
            <a:schemeClr val="accent1">
              <a:lumMod val="25000"/>
              <a:lumOff val="75000"/>
              <a:alpha val="71000"/>
            </a:schemeClr>
          </a:solidFill>
          <a:ln w="12700" cmpd="sng"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2A1A5C2-806B-C548-9AE2-A11B031C6A25}"/>
              </a:ext>
            </a:extLst>
          </p:cNvPr>
          <p:cNvSpPr/>
          <p:nvPr/>
        </p:nvSpPr>
        <p:spPr bwMode="auto">
          <a:xfrm>
            <a:off x="2520611" y="4547233"/>
            <a:ext cx="915752" cy="364252"/>
          </a:xfrm>
          <a:prstGeom prst="roundRect">
            <a:avLst/>
          </a:prstGeom>
          <a:solidFill>
            <a:srgbClr val="7C96B4"/>
          </a:solidFill>
          <a:ln w="127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500CA70-1612-B44D-BFEB-751B70D25726}"/>
              </a:ext>
            </a:extLst>
          </p:cNvPr>
          <p:cNvSpPr/>
          <p:nvPr/>
        </p:nvSpPr>
        <p:spPr bwMode="auto">
          <a:xfrm>
            <a:off x="521506" y="4970610"/>
            <a:ext cx="2931268" cy="2833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232F3E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0595D-7911-DE46-A675-5CBC494CF0B8}"/>
              </a:ext>
            </a:extLst>
          </p:cNvPr>
          <p:cNvGrpSpPr/>
          <p:nvPr/>
        </p:nvGrpSpPr>
        <p:grpSpPr>
          <a:xfrm>
            <a:off x="5213071" y="4173724"/>
            <a:ext cx="2931268" cy="1858896"/>
            <a:chOff x="-935377" y="3196210"/>
            <a:chExt cx="778965" cy="40864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7D5CD06-B1E9-854F-AF42-814A0C8368EA}"/>
                </a:ext>
              </a:extLst>
            </p:cNvPr>
            <p:cNvSpPr/>
            <p:nvPr/>
          </p:nvSpPr>
          <p:spPr bwMode="auto">
            <a:xfrm>
              <a:off x="-935377" y="3542563"/>
              <a:ext cx="778965" cy="6229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1270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D0A001E-593F-464F-BE98-8B820116F30F}"/>
                </a:ext>
              </a:extLst>
            </p:cNvPr>
            <p:cNvSpPr/>
            <p:nvPr/>
          </p:nvSpPr>
          <p:spPr bwMode="auto">
            <a:xfrm>
              <a:off x="-935377" y="3460945"/>
              <a:ext cx="778965" cy="6229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2700" cmpd="sng">
              <a:solidFill>
                <a:schemeClr val="accent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4C9EDF93-615E-FA41-BAD4-3BC1E499D686}"/>
                </a:ext>
              </a:extLst>
            </p:cNvPr>
            <p:cNvSpPr/>
            <p:nvPr/>
          </p:nvSpPr>
          <p:spPr bwMode="auto">
            <a:xfrm>
              <a:off x="-667572" y="3196737"/>
              <a:ext cx="243355" cy="80075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2700" cmpd="sng">
              <a:solidFill>
                <a:schemeClr val="accent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97965CD9-EFDC-7440-81E8-18476E9CD3B2}"/>
                </a:ext>
              </a:extLst>
            </p:cNvPr>
            <p:cNvSpPr/>
            <p:nvPr/>
          </p:nvSpPr>
          <p:spPr bwMode="auto">
            <a:xfrm>
              <a:off x="-667572" y="3286360"/>
              <a:ext cx="243355" cy="80075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12700" cmpd="sng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31E4702-7769-8143-95C9-0CFBB6B614FC}"/>
                </a:ext>
              </a:extLst>
            </p:cNvPr>
            <p:cNvSpPr/>
            <p:nvPr/>
          </p:nvSpPr>
          <p:spPr bwMode="auto">
            <a:xfrm>
              <a:off x="-935376" y="3196210"/>
              <a:ext cx="243355" cy="80075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2700" cmpd="sng">
              <a:solidFill>
                <a:schemeClr val="accent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D85FD002-8857-1045-9B50-0070821F74B8}"/>
                </a:ext>
              </a:extLst>
            </p:cNvPr>
            <p:cNvSpPr/>
            <p:nvPr/>
          </p:nvSpPr>
          <p:spPr bwMode="auto">
            <a:xfrm>
              <a:off x="-935376" y="3285833"/>
              <a:ext cx="243355" cy="80075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12700" cmpd="sng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E0577CA-3F9C-BF48-94ED-F590AC5E9B6B}"/>
                </a:ext>
              </a:extLst>
            </p:cNvPr>
            <p:cNvSpPr/>
            <p:nvPr/>
          </p:nvSpPr>
          <p:spPr bwMode="auto">
            <a:xfrm>
              <a:off x="-399767" y="3196210"/>
              <a:ext cx="243355" cy="80075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2700" cmpd="sng">
              <a:solidFill>
                <a:schemeClr val="accent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61B6466-1FD4-E940-A5E9-F37FA739915B}"/>
                </a:ext>
              </a:extLst>
            </p:cNvPr>
            <p:cNvSpPr/>
            <p:nvPr/>
          </p:nvSpPr>
          <p:spPr bwMode="auto">
            <a:xfrm>
              <a:off x="-399767" y="3285833"/>
              <a:ext cx="243355" cy="80075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12700" cmpd="sng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A5A1517-1F1A-624E-8076-CD5C9D71399C}"/>
                </a:ext>
              </a:extLst>
            </p:cNvPr>
            <p:cNvSpPr/>
            <p:nvPr/>
          </p:nvSpPr>
          <p:spPr bwMode="auto">
            <a:xfrm>
              <a:off x="-935377" y="3379327"/>
              <a:ext cx="778965" cy="6229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232F3E"/>
                </a:solidFill>
                <a:latin typeface="Amazon Ember Light" charset="0"/>
                <a:ea typeface="Amazon Ember Light" charset="0"/>
                <a:cs typeface="Amazon Ember Light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F849DC8-1FE6-C846-AA41-FC0C73CFDC2B}"/>
              </a:ext>
            </a:extLst>
          </p:cNvPr>
          <p:cNvSpPr txBox="1"/>
          <p:nvPr/>
        </p:nvSpPr>
        <p:spPr>
          <a:xfrm>
            <a:off x="561581" y="1495932"/>
            <a:ext cx="9302979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Eventos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programados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Asignación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Networking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Load balancing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Almacenamiento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Seguridad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Monitorización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Registro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3BA132D-B200-1441-A417-E2A74E81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 dirty="0" err="1"/>
              <a:t>microservicios</a:t>
            </a:r>
            <a:endParaRPr lang="en-US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3D4BBE-AA8D-5C4A-86B7-40530545F682}"/>
              </a:ext>
            </a:extLst>
          </p:cNvPr>
          <p:cNvGrpSpPr>
            <a:grpSpLocks/>
          </p:cNvGrpSpPr>
          <p:nvPr/>
        </p:nvGrpSpPr>
        <p:grpSpPr bwMode="auto">
          <a:xfrm>
            <a:off x="127704" y="2014882"/>
            <a:ext cx="1678877" cy="304800"/>
            <a:chOff x="87" y="1133"/>
            <a:chExt cx="1062" cy="192"/>
          </a:xfrm>
        </p:grpSpPr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D42BD276-4385-1D46-B959-6F17A41A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1155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6567" name="Text Box 6">
              <a:extLst>
                <a:ext uri="{FF2B5EF4-FFF2-40B4-BE49-F238E27FC236}">
                  <a16:creationId xmlns:a16="http://schemas.microsoft.com/office/drawing/2014/main" id="{614459F5-3F38-7C40-B4FD-8C1E174D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" y="1133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 dirty="0" err="1">
                  <a:solidFill>
                    <a:srgbClr val="006699"/>
                  </a:solidFill>
                </a:rPr>
                <a:t>microservicios</a:t>
              </a:r>
              <a:endParaRPr lang="es-ES" altLang="en-US" sz="1400" b="0" dirty="0">
                <a:solidFill>
                  <a:srgbClr val="006699"/>
                </a:solidFill>
              </a:endParaRPr>
            </a:p>
          </p:txBody>
        </p:sp>
      </p:grpSp>
      <p:sp>
        <p:nvSpPr>
          <p:cNvPr id="1674247" name="Freeform 7">
            <a:extLst>
              <a:ext uri="{FF2B5EF4-FFF2-40B4-BE49-F238E27FC236}">
                <a16:creationId xmlns:a16="http://schemas.microsoft.com/office/drawing/2014/main" id="{35DBCFEE-FEF1-A24E-AAFF-A17EE96F80B9}"/>
              </a:ext>
            </a:extLst>
          </p:cNvPr>
          <p:cNvSpPr>
            <a:spLocks/>
          </p:cNvSpPr>
          <p:nvPr/>
        </p:nvSpPr>
        <p:spPr bwMode="auto">
          <a:xfrm>
            <a:off x="52388" y="1255712"/>
            <a:ext cx="328612" cy="937230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25D8668-E667-9548-8B97-7F2E027032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81175" y="688975"/>
            <a:ext cx="713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s-ES" altLang="en-US" sz="2400" b="0" dirty="0" err="1">
                <a:solidFill>
                  <a:schemeClr val="hlink"/>
                </a:solidFill>
              </a:rPr>
              <a:t>Serverless</a:t>
            </a:r>
            <a:endParaRPr lang="es-ES" altLang="en-US" sz="2400" b="0" dirty="0">
              <a:solidFill>
                <a:schemeClr val="hlink"/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316E5866-A6E3-B844-96B3-A791F9685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168" y="1547456"/>
            <a:ext cx="621707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Aft>
                <a:spcPct val="30000"/>
              </a:spcAft>
              <a:buNone/>
            </a:pPr>
            <a:r>
              <a:rPr lang="es-ES_tradnl" altLang="en-US" b="0" kern="0" dirty="0"/>
              <a:t>¿Qué es </a:t>
            </a:r>
            <a:r>
              <a:rPr lang="es-ES_tradnl" altLang="en-US" b="0" kern="0" dirty="0" err="1"/>
              <a:t>serverless</a:t>
            </a:r>
            <a:r>
              <a:rPr lang="es-ES_tradnl" altLang="en-US" b="0" kern="0" dirty="0"/>
              <a:t>?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AA8EB81-E0E2-E34B-8F15-55AFF016F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772" y="2387986"/>
            <a:ext cx="6648731" cy="190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Desarrollar y ejecutar aplicaciones y servicios sin administrar servidores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Su ejecución se basa en eventos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Tecnología procedente del </a:t>
            </a:r>
            <a:r>
              <a:rPr lang="es-ES_tradnl" altLang="en-US" b="0" kern="0" dirty="0" err="1"/>
              <a:t>cloud</a:t>
            </a:r>
            <a:endParaRPr lang="es-ES_tradnl" altLang="en-US" b="0" kern="0" dirty="0"/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Ejecuta código sin estado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b="0" kern="0" dirty="0"/>
              <a:t>Admite infinidad de lenguajes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1682701888"/>
      </p:ext>
    </p:extLst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7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7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742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242" grpId="0"/>
      <p:bldP spid="9" grpId="0" autoUpdateAnimBg="0"/>
      <p:bldP spid="32" grpId="0" build="p"/>
      <p:bldP spid="1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6BFDAC-4021-A447-B03E-E5440C48A2AE}"/>
              </a:ext>
            </a:extLst>
          </p:cNvPr>
          <p:cNvCxnSpPr>
            <a:cxnSpLocks/>
          </p:cNvCxnSpPr>
          <p:nvPr/>
        </p:nvCxnSpPr>
        <p:spPr>
          <a:xfrm>
            <a:off x="2330506" y="3743410"/>
            <a:ext cx="605284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9E60D10-4153-094F-8777-128E368BE4B7}"/>
              </a:ext>
            </a:extLst>
          </p:cNvPr>
          <p:cNvSpPr/>
          <p:nvPr/>
        </p:nvSpPr>
        <p:spPr>
          <a:xfrm>
            <a:off x="2748244" y="3315728"/>
            <a:ext cx="14754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Función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Serverless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F39FD-FEB5-DE4D-815B-8D5EA422178A}"/>
              </a:ext>
            </a:extLst>
          </p:cNvPr>
          <p:cNvGrpSpPr/>
          <p:nvPr/>
        </p:nvGrpSpPr>
        <p:grpSpPr>
          <a:xfrm>
            <a:off x="431763" y="1162010"/>
            <a:ext cx="1755236" cy="4767073"/>
            <a:chOff x="689185" y="1526151"/>
            <a:chExt cx="1755236" cy="476707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F6F0F8-2E14-7E4D-9A38-E62C72AD9900}"/>
                </a:ext>
              </a:extLst>
            </p:cNvPr>
            <p:cNvGrpSpPr/>
            <p:nvPr/>
          </p:nvGrpSpPr>
          <p:grpSpPr>
            <a:xfrm>
              <a:off x="936374" y="3329144"/>
              <a:ext cx="1260858" cy="1226757"/>
              <a:chOff x="8601187" y="4508006"/>
              <a:chExt cx="1260858" cy="1226757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CB58D92-C628-0D46-A28B-808650687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7756" y="4508006"/>
                <a:ext cx="707720" cy="63872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E598E46-C0CA-4243-AE00-F12C3627B347}"/>
                  </a:ext>
                </a:extLst>
              </p:cNvPr>
              <p:cNvSpPr/>
              <p:nvPr/>
            </p:nvSpPr>
            <p:spPr>
              <a:xfrm>
                <a:off x="8601187" y="5396209"/>
                <a:ext cx="1260858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600">
                    <a:latin typeface="Amazon Ember Light" charset="0"/>
                    <a:ea typeface="Amazon Ember Light" charset="0"/>
                    <a:cs typeface="Amazon Ember Light" charset="0"/>
                  </a:rPr>
                  <a:t>Código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47C4F3-7FC2-A646-A7DA-CE8D429C82E1}"/>
                </a:ext>
              </a:extLst>
            </p:cNvPr>
            <p:cNvGrpSpPr/>
            <p:nvPr/>
          </p:nvGrpSpPr>
          <p:grpSpPr>
            <a:xfrm>
              <a:off x="689185" y="1675323"/>
              <a:ext cx="1755236" cy="1398183"/>
              <a:chOff x="6583283" y="4428096"/>
              <a:chExt cx="1755236" cy="1398183"/>
            </a:xfrm>
          </p:grpSpPr>
          <p:pic>
            <p:nvPicPr>
              <p:cNvPr id="60" name="Picture 59" descr="Java.png">
                <a:extLst>
                  <a:ext uri="{FF2B5EF4-FFF2-40B4-BE49-F238E27FC236}">
                    <a16:creationId xmlns:a16="http://schemas.microsoft.com/office/drawing/2014/main" id="{52AEC1C0-53B3-E44B-96B8-723E02719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3772" y="4428096"/>
                <a:ext cx="934258" cy="93425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124AD2-6720-F14A-AD7D-5C6C6B6A4A85}"/>
                  </a:ext>
                </a:extLst>
              </p:cNvPr>
              <p:cNvSpPr/>
              <p:nvPr/>
            </p:nvSpPr>
            <p:spPr>
              <a:xfrm>
                <a:off x="6583283" y="5487725"/>
                <a:ext cx="1755236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600">
                    <a:latin typeface="Amazon Ember Light" charset="0"/>
                    <a:ea typeface="Amazon Ember Light" charset="0"/>
                    <a:cs typeface="Amazon Ember Light" charset="0"/>
                  </a:rPr>
                  <a:t>Dependencias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F8F545-210F-E94C-9282-DCCD6E6ACFAF}"/>
                </a:ext>
              </a:extLst>
            </p:cNvPr>
            <p:cNvGrpSpPr/>
            <p:nvPr/>
          </p:nvGrpSpPr>
          <p:grpSpPr>
            <a:xfrm>
              <a:off x="692754" y="4819251"/>
              <a:ext cx="1748098" cy="1346338"/>
              <a:chOff x="9972532" y="4388425"/>
              <a:chExt cx="1748098" cy="1346338"/>
            </a:xfrm>
          </p:grpSpPr>
          <p:pic>
            <p:nvPicPr>
              <p:cNvPr id="58" name="Picture 57" descr="permission.png">
                <a:extLst>
                  <a:ext uri="{FF2B5EF4-FFF2-40B4-BE49-F238E27FC236}">
                    <a16:creationId xmlns:a16="http://schemas.microsoft.com/office/drawing/2014/main" id="{D5010911-9032-FF4B-9612-1CCAED590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5202" y="4388425"/>
                <a:ext cx="622759" cy="774331"/>
              </a:xfrm>
              <a:prstGeom prst="rect">
                <a:avLst/>
              </a:prstGeom>
            </p:spPr>
          </p:pic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2CD0666-C97C-F644-BC70-74BB816F41FE}"/>
                  </a:ext>
                </a:extLst>
              </p:cNvPr>
              <p:cNvSpPr/>
              <p:nvPr/>
            </p:nvSpPr>
            <p:spPr>
              <a:xfrm>
                <a:off x="9972532" y="5396209"/>
                <a:ext cx="1748098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600">
                    <a:latin typeface="Amazon Ember Light" charset="0"/>
                    <a:ea typeface="Amazon Ember Light" charset="0"/>
                    <a:cs typeface="Amazon Ember Light" charset="0"/>
                  </a:rPr>
                  <a:t>Configuración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33DD1A-D07C-5044-9968-FCC7901FAECA}"/>
                </a:ext>
              </a:extLst>
            </p:cNvPr>
            <p:cNvSpPr/>
            <p:nvPr/>
          </p:nvSpPr>
          <p:spPr>
            <a:xfrm>
              <a:off x="723868" y="1526151"/>
              <a:ext cx="1694106" cy="47670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CBCEFC5-2876-8141-BDBD-4E939A397D2D}"/>
              </a:ext>
            </a:extLst>
          </p:cNvPr>
          <p:cNvSpPr txBox="1"/>
          <p:nvPr/>
        </p:nvSpPr>
        <p:spPr>
          <a:xfrm>
            <a:off x="4958832" y="3069506"/>
            <a:ext cx="26894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Ejecución de instrucciones durante </a:t>
            </a:r>
          </a:p>
          <a:p>
            <a:pPr algn="ctr" rtl="0"/>
            <a:r>
              <a:rPr lang="es-e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 máximo de </a:t>
            </a:r>
            <a:r>
              <a:rPr lang="es-es" sz="2000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15</a:t>
            </a:r>
            <a:r>
              <a:rPr lang="es-e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 </a:t>
            </a:r>
            <a:r>
              <a:rPr lang="es-es" sz="2000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minutos</a:t>
            </a:r>
          </a:p>
        </p:txBody>
      </p:sp>
    </p:spTree>
    <p:extLst>
      <p:ext uri="{BB962C8B-B14F-4D97-AF65-F5344CB8AC3E}">
        <p14:creationId xmlns:p14="http://schemas.microsoft.com/office/powerpoint/2010/main" val="245562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59">
            <a:extLst>
              <a:ext uri="{FF2B5EF4-FFF2-40B4-BE49-F238E27FC236}">
                <a16:creationId xmlns:a16="http://schemas.microsoft.com/office/drawing/2014/main" id="{84F2789B-89E0-B945-85FD-A819ACAC54A8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798513"/>
            <a:ext cx="3856037" cy="2586037"/>
            <a:chOff x="3031" y="503"/>
            <a:chExt cx="2429" cy="1629"/>
          </a:xfrm>
        </p:grpSpPr>
        <p:grpSp>
          <p:nvGrpSpPr>
            <p:cNvPr id="72735" name="Group 57">
              <a:extLst>
                <a:ext uri="{FF2B5EF4-FFF2-40B4-BE49-F238E27FC236}">
                  <a16:creationId xmlns:a16="http://schemas.microsoft.com/office/drawing/2014/main" id="{7A40AAFA-88B4-AB4D-9358-DBCA27949B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1" y="503"/>
              <a:ext cx="2429" cy="1629"/>
              <a:chOff x="3031" y="503"/>
              <a:chExt cx="2429" cy="1629"/>
            </a:xfrm>
          </p:grpSpPr>
          <p:sp>
            <p:nvSpPr>
              <p:cNvPr id="72742" name="Cloud">
                <a:extLst>
                  <a:ext uri="{FF2B5EF4-FFF2-40B4-BE49-F238E27FC236}">
                    <a16:creationId xmlns:a16="http://schemas.microsoft.com/office/drawing/2014/main" id="{25B86001-59FF-1A46-89E7-624904E713BF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270" y="765"/>
                <a:ext cx="1892" cy="1268"/>
              </a:xfrm>
              <a:custGeom>
                <a:avLst/>
                <a:gdLst>
                  <a:gd name="T0" fmla="*/ 0 w 21600"/>
                  <a:gd name="T1" fmla="*/ 2 h 21600"/>
                  <a:gd name="T2" fmla="*/ 7 w 21600"/>
                  <a:gd name="T3" fmla="*/ 4 h 21600"/>
                  <a:gd name="T4" fmla="*/ 15 w 21600"/>
                  <a:gd name="T5" fmla="*/ 2 h 21600"/>
                  <a:gd name="T6" fmla="*/ 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80 w 21600"/>
                  <a:gd name="T13" fmla="*/ 3254 h 21600"/>
                  <a:gd name="T14" fmla="*/ 17090 w 21600"/>
                  <a:gd name="T15" fmla="*/ 1734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72743" name="Rectangle 15">
                <a:extLst>
                  <a:ext uri="{FF2B5EF4-FFF2-40B4-BE49-F238E27FC236}">
                    <a16:creationId xmlns:a16="http://schemas.microsoft.com/office/drawing/2014/main" id="{33CE6435-F821-E849-9BF4-67C2783C0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5" y="699"/>
                <a:ext cx="855" cy="1433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72744" name="Rectangle 16">
                <a:extLst>
                  <a:ext uri="{FF2B5EF4-FFF2-40B4-BE49-F238E27FC236}">
                    <a16:creationId xmlns:a16="http://schemas.microsoft.com/office/drawing/2014/main" id="{5CCF097E-A1A0-E44F-9FC9-523B4422A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698"/>
                <a:ext cx="855" cy="1433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72745" name="Oval 18">
                <a:extLst>
                  <a:ext uri="{FF2B5EF4-FFF2-40B4-BE49-F238E27FC236}">
                    <a16:creationId xmlns:a16="http://schemas.microsoft.com/office/drawing/2014/main" id="{BB344385-95FF-C849-8220-F06B3DEA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029"/>
                <a:ext cx="499" cy="531"/>
              </a:xfrm>
              <a:prstGeom prst="ellipse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72746" name="Text Box 19">
                <a:extLst>
                  <a:ext uri="{FF2B5EF4-FFF2-40B4-BE49-F238E27FC236}">
                    <a16:creationId xmlns:a16="http://schemas.microsoft.com/office/drawing/2014/main" id="{4B94BA43-4165-8541-86DC-84555F74C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2" y="837"/>
                <a:ext cx="59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_tradnl" altLang="en-US"/>
                  <a:t>  Cliente</a:t>
                </a:r>
                <a:endParaRPr lang="es-ES" altLang="en-US"/>
              </a:p>
            </p:txBody>
          </p:sp>
          <p:sp>
            <p:nvSpPr>
              <p:cNvPr id="72747" name="Oval 22">
                <a:extLst>
                  <a:ext uri="{FF2B5EF4-FFF2-40B4-BE49-F238E27FC236}">
                    <a16:creationId xmlns:a16="http://schemas.microsoft.com/office/drawing/2014/main" id="{C1E8E0FB-4291-5B4A-AB7D-EC96690E4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" y="1028"/>
                <a:ext cx="499" cy="531"/>
              </a:xfrm>
              <a:prstGeom prst="ellipse">
                <a:avLst/>
              </a:prstGeom>
              <a:solidFill>
                <a:srgbClr val="99CCFF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rIns="0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s-ES" altLang="en-US" sz="1200" b="0">
                  <a:latin typeface="Arial Narrow" panose="020B0604020202020204" pitchFamily="34" charset="0"/>
                </a:endParaRPr>
              </a:p>
            </p:txBody>
          </p:sp>
          <p:sp>
            <p:nvSpPr>
              <p:cNvPr id="72748" name="Text Box 23">
                <a:extLst>
                  <a:ext uri="{FF2B5EF4-FFF2-40B4-BE49-F238E27FC236}">
                    <a16:creationId xmlns:a16="http://schemas.microsoft.com/office/drawing/2014/main" id="{B252C8CD-C077-1A40-8B09-A71F7CF15F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6" y="836"/>
                <a:ext cx="59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_tradnl" altLang="en-US"/>
                  <a:t> Servidor</a:t>
                </a:r>
                <a:endParaRPr lang="es-ES" altLang="en-US"/>
              </a:p>
            </p:txBody>
          </p:sp>
          <p:sp>
            <p:nvSpPr>
              <p:cNvPr id="72749" name="Text Box 25">
                <a:extLst>
                  <a:ext uri="{FF2B5EF4-FFF2-40B4-BE49-F238E27FC236}">
                    <a16:creationId xmlns:a16="http://schemas.microsoft.com/office/drawing/2014/main" id="{00F888C3-8028-2645-96CF-4E9075D413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503"/>
                <a:ext cx="8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n-US" sz="1600"/>
                  <a:t>Nodo A</a:t>
                </a:r>
              </a:p>
            </p:txBody>
          </p:sp>
          <p:sp>
            <p:nvSpPr>
              <p:cNvPr id="72750" name="Text Box 26">
                <a:extLst>
                  <a:ext uri="{FF2B5EF4-FFF2-40B4-BE49-F238E27FC236}">
                    <a16:creationId xmlns:a16="http://schemas.microsoft.com/office/drawing/2014/main" id="{46448FF6-0433-384F-A61B-829B11588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0" y="511"/>
                <a:ext cx="8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s-ES" altLang="en-US" sz="1600"/>
                  <a:t>Nodo B</a:t>
                </a:r>
              </a:p>
            </p:txBody>
          </p:sp>
        </p:grpSp>
        <p:sp>
          <p:nvSpPr>
            <p:cNvPr id="72736" name="Freeform 33">
              <a:extLst>
                <a:ext uri="{FF2B5EF4-FFF2-40B4-BE49-F238E27FC236}">
                  <a16:creationId xmlns:a16="http://schemas.microsoft.com/office/drawing/2014/main" id="{6933C403-AF95-9E44-9070-41F30BAA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109"/>
              <a:ext cx="1143" cy="160"/>
            </a:xfrm>
            <a:custGeom>
              <a:avLst/>
              <a:gdLst>
                <a:gd name="T0" fmla="*/ 0 w 1143"/>
                <a:gd name="T1" fmla="*/ 160 h 160"/>
                <a:gd name="T2" fmla="*/ 311 w 1143"/>
                <a:gd name="T3" fmla="*/ 23 h 160"/>
                <a:gd name="T4" fmla="*/ 805 w 1143"/>
                <a:gd name="T5" fmla="*/ 23 h 160"/>
                <a:gd name="T6" fmla="*/ 1143 w 1143"/>
                <a:gd name="T7" fmla="*/ 142 h 1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160"/>
                <a:gd name="T14" fmla="*/ 1143 w 1143"/>
                <a:gd name="T15" fmla="*/ 160 h 1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160">
                  <a:moveTo>
                    <a:pt x="0" y="160"/>
                  </a:moveTo>
                  <a:cubicBezTo>
                    <a:pt x="88" y="103"/>
                    <a:pt x="177" y="46"/>
                    <a:pt x="311" y="23"/>
                  </a:cubicBezTo>
                  <a:cubicBezTo>
                    <a:pt x="445" y="0"/>
                    <a:pt x="666" y="3"/>
                    <a:pt x="805" y="23"/>
                  </a:cubicBezTo>
                  <a:cubicBezTo>
                    <a:pt x="944" y="43"/>
                    <a:pt x="1043" y="92"/>
                    <a:pt x="1143" y="142"/>
                  </a:cubicBezTo>
                </a:path>
              </a:pathLst>
            </a:custGeom>
            <a:noFill/>
            <a:ln w="31750">
              <a:solidFill>
                <a:srgbClr val="3333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/>
            <a:p>
              <a:endParaRPr lang="en-ES"/>
            </a:p>
          </p:txBody>
        </p:sp>
        <p:sp>
          <p:nvSpPr>
            <p:cNvPr id="72737" name="Freeform 34">
              <a:extLst>
                <a:ext uri="{FF2B5EF4-FFF2-40B4-BE49-F238E27FC236}">
                  <a16:creationId xmlns:a16="http://schemas.microsoft.com/office/drawing/2014/main" id="{B047C9EF-31C9-A848-A1BD-B0228213FD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82" y="1326"/>
              <a:ext cx="1143" cy="160"/>
            </a:xfrm>
            <a:custGeom>
              <a:avLst/>
              <a:gdLst>
                <a:gd name="T0" fmla="*/ 0 w 1143"/>
                <a:gd name="T1" fmla="*/ 160 h 160"/>
                <a:gd name="T2" fmla="*/ 311 w 1143"/>
                <a:gd name="T3" fmla="*/ 23 h 160"/>
                <a:gd name="T4" fmla="*/ 805 w 1143"/>
                <a:gd name="T5" fmla="*/ 23 h 160"/>
                <a:gd name="T6" fmla="*/ 1143 w 1143"/>
                <a:gd name="T7" fmla="*/ 142 h 1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160"/>
                <a:gd name="T14" fmla="*/ 1143 w 1143"/>
                <a:gd name="T15" fmla="*/ 160 h 1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160">
                  <a:moveTo>
                    <a:pt x="0" y="160"/>
                  </a:moveTo>
                  <a:cubicBezTo>
                    <a:pt x="88" y="103"/>
                    <a:pt x="177" y="46"/>
                    <a:pt x="311" y="23"/>
                  </a:cubicBezTo>
                  <a:cubicBezTo>
                    <a:pt x="445" y="0"/>
                    <a:pt x="666" y="3"/>
                    <a:pt x="805" y="23"/>
                  </a:cubicBezTo>
                  <a:cubicBezTo>
                    <a:pt x="944" y="43"/>
                    <a:pt x="1043" y="92"/>
                    <a:pt x="1143" y="142"/>
                  </a:cubicBezTo>
                </a:path>
              </a:pathLst>
            </a:custGeom>
            <a:noFill/>
            <a:ln w="31750">
              <a:solidFill>
                <a:srgbClr val="3333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/>
            <a:p>
              <a:endParaRPr lang="en-ES"/>
            </a:p>
          </p:txBody>
        </p:sp>
        <p:sp>
          <p:nvSpPr>
            <p:cNvPr id="72738" name="Text Box 35">
              <a:extLst>
                <a:ext uri="{FF2B5EF4-FFF2-40B4-BE49-F238E27FC236}">
                  <a16:creationId xmlns:a16="http://schemas.microsoft.com/office/drawing/2014/main" id="{18E00D19-10F8-334B-8A3B-60DA985C8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" y="940"/>
              <a:ext cx="11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" altLang="en-US" sz="1000">
                  <a:latin typeface="Verdana" panose="020B0604030504040204" pitchFamily="34" charset="0"/>
                </a:rPr>
                <a:t>Petición</a:t>
              </a:r>
            </a:p>
          </p:txBody>
        </p:sp>
        <p:sp>
          <p:nvSpPr>
            <p:cNvPr id="72739" name="Text Box 36">
              <a:extLst>
                <a:ext uri="{FF2B5EF4-FFF2-40B4-BE49-F238E27FC236}">
                  <a16:creationId xmlns:a16="http://schemas.microsoft.com/office/drawing/2014/main" id="{C6FD90FE-EC25-1C4A-97AD-02F3851C1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1" y="1470"/>
              <a:ext cx="11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" altLang="en-US" sz="1000">
                  <a:latin typeface="Verdana" panose="020B0604030504040204" pitchFamily="34" charset="0"/>
                </a:rPr>
                <a:t>Respuesta</a:t>
              </a:r>
            </a:p>
          </p:txBody>
        </p:sp>
        <p:sp>
          <p:nvSpPr>
            <p:cNvPr id="72740" name="Text Box 24">
              <a:extLst>
                <a:ext uri="{FF2B5EF4-FFF2-40B4-BE49-F238E27FC236}">
                  <a16:creationId xmlns:a16="http://schemas.microsoft.com/office/drawing/2014/main" id="{08D84ABE-D890-8847-9A0A-81FACD32A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9" y="1175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P2</a:t>
              </a:r>
            </a:p>
          </p:txBody>
        </p:sp>
        <p:sp>
          <p:nvSpPr>
            <p:cNvPr id="72741" name="Text Box 20">
              <a:extLst>
                <a:ext uri="{FF2B5EF4-FFF2-40B4-BE49-F238E27FC236}">
                  <a16:creationId xmlns:a16="http://schemas.microsoft.com/office/drawing/2014/main" id="{5374E208-6E78-974D-83A3-D3EC8106E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" y="1176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P1</a:t>
              </a:r>
            </a:p>
          </p:txBody>
        </p:sp>
      </p:grpSp>
      <p:sp>
        <p:nvSpPr>
          <p:cNvPr id="1861669" name="Text Box 37">
            <a:extLst>
              <a:ext uri="{FF2B5EF4-FFF2-40B4-BE49-F238E27FC236}">
                <a16:creationId xmlns:a16="http://schemas.microsoft.com/office/drawing/2014/main" id="{4C51BA81-5A2C-214B-A4D0-5BD6384F3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60350"/>
            <a:ext cx="4616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cliente/servidor</a:t>
            </a:r>
          </a:p>
        </p:txBody>
      </p:sp>
      <p:sp>
        <p:nvSpPr>
          <p:cNvPr id="1861673" name="Rectangle 41">
            <a:extLst>
              <a:ext uri="{FF2B5EF4-FFF2-40B4-BE49-F238E27FC236}">
                <a16:creationId xmlns:a16="http://schemas.microsoft.com/office/drawing/2014/main" id="{A81675CE-F29B-3347-8DAD-5FBC14E27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98500"/>
            <a:ext cx="4448175" cy="5551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Sobre el paradigma de pasos de mensajes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Abstracción del acceso de recursos remoto </a:t>
            </a:r>
            <a:r>
              <a:rPr lang="es-ES_tradnl" altLang="en-US" sz="2400">
                <a:sym typeface="Wingdings" pitchFamily="2" charset="2"/>
              </a:rPr>
              <a:t> </a:t>
            </a:r>
            <a:r>
              <a:rPr lang="es-ES_tradnl" altLang="en-US" sz="2400"/>
              <a:t>servicios de red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Gestión centralizada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/>
              <a:t>Mayor control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Procesos </a:t>
            </a:r>
            <a:r>
              <a:rPr lang="es-ES_tradnl" altLang="en-US" sz="2400">
                <a:sym typeface="Wingdings" pitchFamily="2" charset="2"/>
              </a:rPr>
              <a:t> roles</a:t>
            </a:r>
            <a:r>
              <a:rPr lang="es-ES_tradnl" altLang="en-US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>
                <a:sym typeface="Wingdings" pitchFamily="2" charset="2"/>
              </a:rPr>
              <a:t>Servidor (</a:t>
            </a:r>
            <a:r>
              <a:rPr lang="es-ES_tradnl" altLang="en-US" sz="2000"/>
              <a:t>Proveedor de servicio en espera pasiva)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/>
              <a:t>Cliente (</a:t>
            </a:r>
            <a:r>
              <a:rPr lang="es-ES_tradnl" altLang="en-US" sz="2000">
                <a:sym typeface="Wingdings" pitchFamily="2" charset="2"/>
              </a:rPr>
              <a:t>Solicita servicio)</a:t>
            </a:r>
            <a:endParaRPr lang="es-ES_tradnl" altLang="en-US" sz="2000"/>
          </a:p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Aspectos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/>
              <a:t>Mecanismos de concurrencia</a:t>
            </a:r>
            <a:endParaRPr lang="es-ES_tradnl" altLang="en-US" sz="1600"/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/>
              <a:t>Mantenimiento de sesión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n-US" sz="2000"/>
              <a:t>Mecanismos de escalabilidad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n-US" sz="2400"/>
              <a:t>Ejemplo: HTTP, DNS, FTP, SMTP, …</a:t>
            </a:r>
          </a:p>
        </p:txBody>
      </p:sp>
      <p:sp>
        <p:nvSpPr>
          <p:cNvPr id="1861675" name="AutoShape 43">
            <a:extLst>
              <a:ext uri="{FF2B5EF4-FFF2-40B4-BE49-F238E27FC236}">
                <a16:creationId xmlns:a16="http://schemas.microsoft.com/office/drawing/2014/main" id="{A441FFC2-A427-F44E-999B-3E85AA321E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14913" y="1676400"/>
            <a:ext cx="844550" cy="7715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74 w 21600"/>
              <a:gd name="T13" fmla="*/ 0 h 21600"/>
              <a:gd name="T14" fmla="*/ 17026 w 21600"/>
              <a:gd name="T15" fmla="*/ 10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596" y="10355"/>
                </a:moveTo>
                <a:cubicBezTo>
                  <a:pt x="10660" y="10326"/>
                  <a:pt x="10729" y="10310"/>
                  <a:pt x="10800" y="10311"/>
                </a:cubicBezTo>
                <a:cubicBezTo>
                  <a:pt x="10870" y="10311"/>
                  <a:pt x="10939" y="10326"/>
                  <a:pt x="11003" y="10355"/>
                </a:cubicBezTo>
                <a:lnTo>
                  <a:pt x="15300" y="982"/>
                </a:lnTo>
                <a:cubicBezTo>
                  <a:pt x="13888" y="335"/>
                  <a:pt x="12353" y="-1"/>
                  <a:pt x="10799" y="0"/>
                </a:cubicBezTo>
                <a:cubicBezTo>
                  <a:pt x="9246" y="0"/>
                  <a:pt x="7711" y="335"/>
                  <a:pt x="6299" y="982"/>
                </a:cubicBezTo>
                <a:lnTo>
                  <a:pt x="10596" y="10355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61676" name="AutoShape 44">
            <a:extLst>
              <a:ext uri="{FF2B5EF4-FFF2-40B4-BE49-F238E27FC236}">
                <a16:creationId xmlns:a16="http://schemas.microsoft.com/office/drawing/2014/main" id="{E5895DF1-4C86-D14B-93BA-86CFE66FB78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661276" y="1658937"/>
            <a:ext cx="844550" cy="7715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74 w 21600"/>
              <a:gd name="T13" fmla="*/ 0 h 21600"/>
              <a:gd name="T14" fmla="*/ 17026 w 21600"/>
              <a:gd name="T15" fmla="*/ 10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596" y="10355"/>
                </a:moveTo>
                <a:cubicBezTo>
                  <a:pt x="10660" y="10326"/>
                  <a:pt x="10729" y="10310"/>
                  <a:pt x="10800" y="10311"/>
                </a:cubicBezTo>
                <a:cubicBezTo>
                  <a:pt x="10870" y="10311"/>
                  <a:pt x="10939" y="10326"/>
                  <a:pt x="11003" y="10355"/>
                </a:cubicBezTo>
                <a:lnTo>
                  <a:pt x="15300" y="982"/>
                </a:lnTo>
                <a:cubicBezTo>
                  <a:pt x="13888" y="335"/>
                  <a:pt x="12353" y="-1"/>
                  <a:pt x="10799" y="0"/>
                </a:cubicBezTo>
                <a:cubicBezTo>
                  <a:pt x="9246" y="0"/>
                  <a:pt x="7711" y="335"/>
                  <a:pt x="6299" y="982"/>
                </a:cubicBezTo>
                <a:lnTo>
                  <a:pt x="10596" y="10355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61677" name="Oval 45">
            <a:extLst>
              <a:ext uri="{FF2B5EF4-FFF2-40B4-BE49-F238E27FC236}">
                <a16:creationId xmlns:a16="http://schemas.microsoft.com/office/drawing/2014/main" id="{AFD655BE-E860-4A41-8E2E-CCA67D5D1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3575" y="2614613"/>
            <a:ext cx="219075" cy="195262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61678" name="Oval 46">
            <a:extLst>
              <a:ext uri="{FF2B5EF4-FFF2-40B4-BE49-F238E27FC236}">
                <a16:creationId xmlns:a16="http://schemas.microsoft.com/office/drawing/2014/main" id="{85463BD3-CE7A-614F-83D0-607087F3AC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48550" y="2614613"/>
            <a:ext cx="219075" cy="195262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61687" name="Freeform 55">
            <a:extLst>
              <a:ext uri="{FF2B5EF4-FFF2-40B4-BE49-F238E27FC236}">
                <a16:creationId xmlns:a16="http://schemas.microsoft.com/office/drawing/2014/main" id="{E339C054-1A5E-454A-BC8A-AD11BC7225FE}"/>
              </a:ext>
            </a:extLst>
          </p:cNvPr>
          <p:cNvSpPr>
            <a:spLocks/>
          </p:cNvSpPr>
          <p:nvPr/>
        </p:nvSpPr>
        <p:spPr bwMode="auto">
          <a:xfrm>
            <a:off x="5559425" y="2409825"/>
            <a:ext cx="2249488" cy="514350"/>
          </a:xfrm>
          <a:custGeom>
            <a:avLst/>
            <a:gdLst>
              <a:gd name="T0" fmla="*/ 0 w 1417"/>
              <a:gd name="T1" fmla="*/ 2147483646 h 324"/>
              <a:gd name="T2" fmla="*/ 2147483646 w 1417"/>
              <a:gd name="T3" fmla="*/ 2147483646 h 324"/>
              <a:gd name="T4" fmla="*/ 2147483646 w 1417"/>
              <a:gd name="T5" fmla="*/ 2147483646 h 324"/>
              <a:gd name="T6" fmla="*/ 2147483646 w 1417"/>
              <a:gd name="T7" fmla="*/ 2147483646 h 324"/>
              <a:gd name="T8" fmla="*/ 2147483646 w 1417"/>
              <a:gd name="T9" fmla="*/ 2147483646 h 324"/>
              <a:gd name="T10" fmla="*/ 2147483646 w 1417"/>
              <a:gd name="T11" fmla="*/ 0 h 3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17"/>
              <a:gd name="T19" fmla="*/ 0 h 324"/>
              <a:gd name="T20" fmla="*/ 1417 w 1417"/>
              <a:gd name="T21" fmla="*/ 324 h 3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17" h="324">
                <a:moveTo>
                  <a:pt x="0" y="36"/>
                </a:moveTo>
                <a:cubicBezTo>
                  <a:pt x="32" y="78"/>
                  <a:pt x="65" y="120"/>
                  <a:pt x="164" y="164"/>
                </a:cubicBezTo>
                <a:cubicBezTo>
                  <a:pt x="263" y="208"/>
                  <a:pt x="461" y="278"/>
                  <a:pt x="594" y="301"/>
                </a:cubicBezTo>
                <a:cubicBezTo>
                  <a:pt x="727" y="324"/>
                  <a:pt x="852" y="321"/>
                  <a:pt x="960" y="301"/>
                </a:cubicBezTo>
                <a:cubicBezTo>
                  <a:pt x="1068" y="281"/>
                  <a:pt x="1167" y="233"/>
                  <a:pt x="1243" y="183"/>
                </a:cubicBezTo>
                <a:cubicBezTo>
                  <a:pt x="1319" y="133"/>
                  <a:pt x="1368" y="66"/>
                  <a:pt x="1417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A0FC09F-AF75-7940-89A2-C9C66AB5AB68}"/>
              </a:ext>
            </a:extLst>
          </p:cNvPr>
          <p:cNvGrpSpPr>
            <a:grpSpLocks/>
          </p:cNvGrpSpPr>
          <p:nvPr/>
        </p:nvGrpSpPr>
        <p:grpSpPr bwMode="auto">
          <a:xfrm>
            <a:off x="4792663" y="3473450"/>
            <a:ext cx="3789362" cy="1606550"/>
            <a:chOff x="4840669" y="3713081"/>
            <a:chExt cx="3788981" cy="1606179"/>
          </a:xfrm>
        </p:grpSpPr>
        <p:sp>
          <p:nvSpPr>
            <p:cNvPr id="72715" name="Text Box 35">
              <a:extLst>
                <a:ext uri="{FF2B5EF4-FFF2-40B4-BE49-F238E27FC236}">
                  <a16:creationId xmlns:a16="http://schemas.microsoft.com/office/drawing/2014/main" id="{A9472A56-7483-8848-A196-46DF928B9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5138" y="5072406"/>
              <a:ext cx="181451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" altLang="en-US" sz="1000">
                  <a:latin typeface="Verdana" panose="020B0604030504040204" pitchFamily="34" charset="0"/>
                </a:rPr>
                <a:t>Petición procesada</a:t>
              </a:r>
            </a:p>
          </p:txBody>
        </p:sp>
        <p:grpSp>
          <p:nvGrpSpPr>
            <p:cNvPr id="72716" name="Grupo 4">
              <a:extLst>
                <a:ext uri="{FF2B5EF4-FFF2-40B4-BE49-F238E27FC236}">
                  <a16:creationId xmlns:a16="http://schemas.microsoft.com/office/drawing/2014/main" id="{2C3AB8AA-768E-D340-B514-950597BB4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0669" y="3713081"/>
              <a:ext cx="3326543" cy="1606179"/>
              <a:chOff x="4840669" y="3713081"/>
              <a:chExt cx="3326543" cy="1606179"/>
            </a:xfrm>
          </p:grpSpPr>
          <p:pic>
            <p:nvPicPr>
              <p:cNvPr id="72717" name="Imagen 1">
                <a:extLst>
                  <a:ext uri="{FF2B5EF4-FFF2-40B4-BE49-F238E27FC236}">
                    <a16:creationId xmlns:a16="http://schemas.microsoft.com/office/drawing/2014/main" id="{F7153C66-3CF4-4C4F-AF55-A4C2F7459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6390448" y="4020524"/>
                <a:ext cx="911658" cy="1009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2718" name="Conector recto de flecha 3">
                <a:extLst>
                  <a:ext uri="{FF2B5EF4-FFF2-40B4-BE49-F238E27FC236}">
                    <a16:creationId xmlns:a16="http://schemas.microsoft.com/office/drawing/2014/main" id="{2FBF7012-C0DB-DC4C-871B-8172E418CE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149973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19" name="Conector recto de flecha 28">
                <a:extLst>
                  <a:ext uri="{FF2B5EF4-FFF2-40B4-BE49-F238E27FC236}">
                    <a16:creationId xmlns:a16="http://schemas.microsoft.com/office/drawing/2014/main" id="{EB4AD8B5-8710-204C-9C23-AA438EE6DE3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304775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0" name="Conector recto de flecha 29">
                <a:extLst>
                  <a:ext uri="{FF2B5EF4-FFF2-40B4-BE49-F238E27FC236}">
                    <a16:creationId xmlns:a16="http://schemas.microsoft.com/office/drawing/2014/main" id="{740C87D7-8858-E245-AE95-41466803C2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382176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1" name="Conector recto de flecha 30">
                <a:extLst>
                  <a:ext uri="{FF2B5EF4-FFF2-40B4-BE49-F238E27FC236}">
                    <a16:creationId xmlns:a16="http://schemas.microsoft.com/office/drawing/2014/main" id="{CB076365-6D42-5C44-A935-1B3DE085E4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227374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2" name="Conector recto de flecha 31">
                <a:extLst>
                  <a:ext uri="{FF2B5EF4-FFF2-40B4-BE49-F238E27FC236}">
                    <a16:creationId xmlns:a16="http://schemas.microsoft.com/office/drawing/2014/main" id="{CB136343-5AA2-C34A-9CA5-E00AC98E6A7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459577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3" name="Conector recto de flecha 32">
                <a:extLst>
                  <a:ext uri="{FF2B5EF4-FFF2-40B4-BE49-F238E27FC236}">
                    <a16:creationId xmlns:a16="http://schemas.microsoft.com/office/drawing/2014/main" id="{8E9EB83B-631A-F04D-A166-9971A1A4FE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614379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4" name="Conector recto de flecha 33">
                <a:extLst>
                  <a:ext uri="{FF2B5EF4-FFF2-40B4-BE49-F238E27FC236}">
                    <a16:creationId xmlns:a16="http://schemas.microsoft.com/office/drawing/2014/main" id="{C001F5F6-EA6E-9A40-A5DB-772C80F372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691780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5" name="Conector recto de flecha 34">
                <a:extLst>
                  <a:ext uri="{FF2B5EF4-FFF2-40B4-BE49-F238E27FC236}">
                    <a16:creationId xmlns:a16="http://schemas.microsoft.com/office/drawing/2014/main" id="{379F87D2-4BFB-E740-92EB-EB9C28F4EB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536978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6" name="Conector recto de flecha 35">
                <a:extLst>
                  <a:ext uri="{FF2B5EF4-FFF2-40B4-BE49-F238E27FC236}">
                    <a16:creationId xmlns:a16="http://schemas.microsoft.com/office/drawing/2014/main" id="{B2E1FA19-CB4D-1B4E-823C-C63930FF52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769181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7" name="Conector recto de flecha 36">
                <a:extLst>
                  <a:ext uri="{FF2B5EF4-FFF2-40B4-BE49-F238E27FC236}">
                    <a16:creationId xmlns:a16="http://schemas.microsoft.com/office/drawing/2014/main" id="{B0A18609-A25C-FB44-8BBA-BAB8E55E63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923983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8" name="Conector recto de flecha 37">
                <a:extLst>
                  <a:ext uri="{FF2B5EF4-FFF2-40B4-BE49-F238E27FC236}">
                    <a16:creationId xmlns:a16="http://schemas.microsoft.com/office/drawing/2014/main" id="{E50D65B6-28B9-2544-B765-A33C327729D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5001386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29" name="Conector recto de flecha 38">
                <a:extLst>
                  <a:ext uri="{FF2B5EF4-FFF2-40B4-BE49-F238E27FC236}">
                    <a16:creationId xmlns:a16="http://schemas.microsoft.com/office/drawing/2014/main" id="{6FB20559-B19C-4D4C-A3A3-45CDF03114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76176" y="4846582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30" name="Conector recto de flecha 39">
                <a:extLst>
                  <a:ext uri="{FF2B5EF4-FFF2-40B4-BE49-F238E27FC236}">
                    <a16:creationId xmlns:a16="http://schemas.microsoft.com/office/drawing/2014/main" id="{0C540E37-8FEF-1241-B627-A38F0F3F039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91718" y="4489940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31" name="Conector recto de flecha 40">
                <a:extLst>
                  <a:ext uri="{FF2B5EF4-FFF2-40B4-BE49-F238E27FC236}">
                    <a16:creationId xmlns:a16="http://schemas.microsoft.com/office/drawing/2014/main" id="{5A3B67F2-DBF5-EB49-BA70-DA99F4F112A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91718" y="4644742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32" name="Conector recto de flecha 41">
                <a:extLst>
                  <a:ext uri="{FF2B5EF4-FFF2-40B4-BE49-F238E27FC236}">
                    <a16:creationId xmlns:a16="http://schemas.microsoft.com/office/drawing/2014/main" id="{92B53900-3EA5-F747-A502-A410128BE30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91718" y="4567341"/>
                <a:ext cx="775494" cy="9378"/>
              </a:xfrm>
              <a:prstGeom prst="straightConnector1">
                <a:avLst/>
              </a:prstGeom>
              <a:noFill/>
              <a:ln w="28575" algn="ctr">
                <a:solidFill>
                  <a:srgbClr val="3333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2733" name="Text Box 35">
                <a:extLst>
                  <a:ext uri="{FF2B5EF4-FFF2-40B4-BE49-F238E27FC236}">
                    <a16:creationId xmlns:a16="http://schemas.microsoft.com/office/drawing/2014/main" id="{E14F7C82-F1CC-2A44-A653-2EE26F9DE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0669" y="5074785"/>
                <a:ext cx="1814512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s-ES" altLang="en-US" sz="1000">
                    <a:latin typeface="Verdana" panose="020B0604030504040204" pitchFamily="34" charset="0"/>
                  </a:rPr>
                  <a:t>Petición enviada</a:t>
                </a:r>
              </a:p>
            </p:txBody>
          </p:sp>
          <p:sp>
            <p:nvSpPr>
              <p:cNvPr id="72734" name="Text Box 23">
                <a:extLst>
                  <a:ext uri="{FF2B5EF4-FFF2-40B4-BE49-F238E27FC236}">
                    <a16:creationId xmlns:a16="http://schemas.microsoft.com/office/drawing/2014/main" id="{A4B09BB7-63D4-4D4A-BC8F-9171989B9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3973" y="3713081"/>
                <a:ext cx="152277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_tradnl" altLang="en-US"/>
                  <a:t> Cuello de botella</a:t>
                </a:r>
                <a:endParaRPr lang="es-ES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1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1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6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6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6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6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6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6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6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6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6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6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6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61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61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61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61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61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1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61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61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61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61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61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61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61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61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61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616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616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616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616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616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616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616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616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616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6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6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6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6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61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61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6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1669" grpId="0"/>
      <p:bldP spid="1861677" grpId="0" animBg="1"/>
      <p:bldP spid="18616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13399-043F-8E4E-9785-6FF61D5891FF}"/>
              </a:ext>
            </a:extLst>
          </p:cNvPr>
          <p:cNvSpPr txBox="1"/>
          <p:nvPr/>
        </p:nvSpPr>
        <p:spPr>
          <a:xfrm>
            <a:off x="420833" y="3510752"/>
            <a:ext cx="291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4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 centra en su aplicación</a:t>
            </a:r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no en la configuración.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36816-ACCF-414E-B3BA-FE7375E15D25}"/>
              </a:ext>
            </a:extLst>
          </p:cNvPr>
          <p:cNvGrpSpPr/>
          <p:nvPr/>
        </p:nvGrpSpPr>
        <p:grpSpPr>
          <a:xfrm>
            <a:off x="3728223" y="1684915"/>
            <a:ext cx="1687554" cy="2209985"/>
            <a:chOff x="5081130" y="2038193"/>
            <a:chExt cx="2376502" cy="311221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A1006A-9D9C-BD4F-99D0-529A5904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788" y="2038193"/>
              <a:ext cx="1981844" cy="198184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237F5C-93D0-1043-B726-6996B8027B6B}"/>
                </a:ext>
              </a:extLst>
            </p:cNvPr>
            <p:cNvGrpSpPr/>
            <p:nvPr/>
          </p:nvGrpSpPr>
          <p:grpSpPr>
            <a:xfrm>
              <a:off x="5081130" y="3011967"/>
              <a:ext cx="2148674" cy="2138442"/>
              <a:chOff x="5351896" y="3499038"/>
              <a:chExt cx="1903126" cy="189406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0F22B06-52BB-0446-B579-EA421CB9A3A8}"/>
                  </a:ext>
                </a:extLst>
              </p:cNvPr>
              <p:cNvSpPr/>
              <p:nvPr/>
            </p:nvSpPr>
            <p:spPr>
              <a:xfrm>
                <a:off x="5431821" y="4184259"/>
                <a:ext cx="385666" cy="12966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FDBFD8E-1DD8-CD4E-962C-B7ED6B4ECDD6}"/>
                  </a:ext>
                </a:extLst>
              </p:cNvPr>
              <p:cNvSpPr/>
              <p:nvPr/>
            </p:nvSpPr>
            <p:spPr>
              <a:xfrm>
                <a:off x="5636515" y="4445773"/>
                <a:ext cx="594522" cy="1998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1A2CF8A-CE02-684C-9FBE-2AB8EBD8F39C}"/>
                  </a:ext>
                </a:extLst>
              </p:cNvPr>
              <p:cNvSpPr/>
              <p:nvPr/>
            </p:nvSpPr>
            <p:spPr>
              <a:xfrm>
                <a:off x="6395727" y="4590387"/>
                <a:ext cx="744926" cy="25045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996F821-60BC-C042-8B13-F4D2A1A66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51896" y="3499038"/>
                <a:ext cx="1903126" cy="1894063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59741B-DFB1-2B41-A556-94755DF268B0}"/>
              </a:ext>
            </a:extLst>
          </p:cNvPr>
          <p:cNvSpPr txBox="1"/>
          <p:nvPr/>
        </p:nvSpPr>
        <p:spPr>
          <a:xfrm>
            <a:off x="3094100" y="3673676"/>
            <a:ext cx="3236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Utiliza recursos informáticos </a:t>
            </a:r>
            <a:r>
              <a:rPr lang="es-es" sz="24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solo </a:t>
            </a:r>
            <a:r>
              <a:rPr lang="es-ES" sz="24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bajo demanda</a:t>
            </a:r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512BE8-A32C-724A-921C-3A0D2FE3B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844" y="1773367"/>
            <a:ext cx="1655633" cy="16556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CC7F83-7F35-5B42-BA1A-002A3C3C114D}"/>
              </a:ext>
            </a:extLst>
          </p:cNvPr>
          <p:cNvSpPr txBox="1"/>
          <p:nvPr/>
        </p:nvSpPr>
        <p:spPr>
          <a:xfrm>
            <a:off x="6378096" y="3491495"/>
            <a:ext cx="2001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Crear una arquitectura de </a:t>
            </a:r>
            <a:r>
              <a:rPr lang="es-es" sz="24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microservicios</a:t>
            </a:r>
            <a:r>
              <a:rPr lang="es-e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8726108-13FC-1C4A-8D1B-9DD1020D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13" y="1725430"/>
            <a:ext cx="1407307" cy="14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9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A8DCE6-B427-C247-A1E5-44A92582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8" y="912117"/>
            <a:ext cx="9090394" cy="7794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Juego de navegador de máquina tragamonedas simulada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E0467B-8756-8245-BCA6-66990A77326C}"/>
              </a:ext>
            </a:extLst>
          </p:cNvPr>
          <p:cNvGrpSpPr/>
          <p:nvPr/>
        </p:nvGrpSpPr>
        <p:grpSpPr>
          <a:xfrm>
            <a:off x="704256" y="1691580"/>
            <a:ext cx="7993658" cy="2317802"/>
            <a:chOff x="549891" y="1627712"/>
            <a:chExt cx="10780315" cy="296638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B17597-0A8A-CB42-B4DD-E98AF8C54C27}"/>
                </a:ext>
              </a:extLst>
            </p:cNvPr>
            <p:cNvSpPr txBox="1"/>
            <p:nvPr/>
          </p:nvSpPr>
          <p:spPr>
            <a:xfrm>
              <a:off x="784415" y="1627712"/>
              <a:ext cx="10311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en-US" sz="3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975B66-8F38-2A4C-818C-F02BD30221B1}"/>
                </a:ext>
              </a:extLst>
            </p:cNvPr>
            <p:cNvGrpSpPr/>
            <p:nvPr/>
          </p:nvGrpSpPr>
          <p:grpSpPr>
            <a:xfrm>
              <a:off x="549891" y="2622961"/>
              <a:ext cx="10780315" cy="1971139"/>
              <a:chOff x="549891" y="2622961"/>
              <a:chExt cx="10780315" cy="197113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DE99164-09CB-3640-B4AC-89BE58EEB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597" y="2622961"/>
                <a:ext cx="1453870" cy="1072672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12165F-8506-2042-A42C-D9E54046741C}"/>
                  </a:ext>
                </a:extLst>
              </p:cNvPr>
              <p:cNvSpPr txBox="1"/>
              <p:nvPr/>
            </p:nvSpPr>
            <p:spPr>
              <a:xfrm>
                <a:off x="549891" y="3948410"/>
                <a:ext cx="2595282" cy="64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Secuencia de comandos del navegador web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1F2E9FA-95AF-C54F-A322-5CCEE82A0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447" y="2697676"/>
                <a:ext cx="944640" cy="1087766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49B28A-5830-FF45-8EA3-23AF83EC3C49}"/>
                  </a:ext>
                </a:extLst>
              </p:cNvPr>
              <p:cNvSpPr txBox="1"/>
              <p:nvPr/>
            </p:nvSpPr>
            <p:spPr>
              <a:xfrm>
                <a:off x="4604773" y="3948410"/>
                <a:ext cx="2881988" cy="369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SDK para JavaScript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7A727E7-4620-F54E-B4C4-D687A3BF6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7067" y="2676714"/>
                <a:ext cx="1030997" cy="1237196"/>
              </a:xfrm>
              <a:prstGeom prst="rect">
                <a:avLst/>
              </a:prstGeom>
            </p:spPr>
          </p:pic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3628898-4001-5F4E-9159-EAAF3B72B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821" y="3049570"/>
                <a:ext cx="2327135" cy="0"/>
              </a:xfrm>
              <a:prstGeom prst="straightConnector1">
                <a:avLst/>
              </a:prstGeom>
              <a:ln w="38100">
                <a:solidFill>
                  <a:srgbClr val="4AC1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611D70A-8682-C84D-8813-C9B38476A2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5375" y="3585906"/>
                <a:ext cx="2327134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74DFD4-A74D-DF4E-8FC4-8625DF9A8B11}"/>
                  </a:ext>
                </a:extLst>
              </p:cNvPr>
              <p:cNvSpPr txBox="1"/>
              <p:nvPr/>
            </p:nvSpPr>
            <p:spPr>
              <a:xfrm>
                <a:off x="8734924" y="3948410"/>
                <a:ext cx="2595282" cy="39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Serverles</a:t>
                </a:r>
                <a:r>
                  <a:rPr lang="es-E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s-ES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Function</a:t>
                </a:r>
                <a:endParaRPr lang="es-e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FAADBFD-3413-D54E-8425-39015AFEC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797" y="3049570"/>
                <a:ext cx="2327135" cy="0"/>
              </a:xfrm>
              <a:prstGeom prst="straightConnector1">
                <a:avLst/>
              </a:prstGeom>
              <a:ln w="38100">
                <a:solidFill>
                  <a:srgbClr val="4AC1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BA2EC46-A6F5-4C4B-8AD9-9D2FAA9B9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8351" y="3585906"/>
                <a:ext cx="2327134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8858F3-945D-FD45-8B51-5BDA65AF3825}"/>
                  </a:ext>
                </a:extLst>
              </p:cNvPr>
              <p:cNvSpPr txBox="1"/>
              <p:nvPr/>
            </p:nvSpPr>
            <p:spPr>
              <a:xfrm>
                <a:off x="2499007" y="2676714"/>
                <a:ext cx="3149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800" b="1" spc="-50" dirty="0">
                    <a:solidFill>
                      <a:srgbClr val="00B0F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Invoca métodos de servicio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EBB0DA-D8F0-4147-990C-A0310DA822BD}"/>
                  </a:ext>
                </a:extLst>
              </p:cNvPr>
              <p:cNvSpPr txBox="1"/>
              <p:nvPr/>
            </p:nvSpPr>
            <p:spPr>
              <a:xfrm>
                <a:off x="2844805" y="3209962"/>
                <a:ext cx="2428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800" b="1">
                    <a:solidFill>
                      <a:schemeClr val="accent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Devuelve la respuesta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A9242D-6107-ED4C-9E1F-648669ADE1D8}"/>
                  </a:ext>
                </a:extLst>
              </p:cNvPr>
              <p:cNvSpPr txBox="1"/>
              <p:nvPr/>
            </p:nvSpPr>
            <p:spPr>
              <a:xfrm>
                <a:off x="6838351" y="2679216"/>
                <a:ext cx="2428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800" b="1" dirty="0">
                    <a:solidFill>
                      <a:srgbClr val="00B0F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Invoca la función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06339F-4E2B-EA4B-9182-E3CE123EAB6A}"/>
                  </a:ext>
                </a:extLst>
              </p:cNvPr>
              <p:cNvSpPr txBox="1"/>
              <p:nvPr/>
            </p:nvSpPr>
            <p:spPr>
              <a:xfrm>
                <a:off x="6803440" y="3209962"/>
                <a:ext cx="2428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800" b="1">
                    <a:solidFill>
                      <a:schemeClr val="accent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Devuelve el resultado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751ED5-E54B-8D4B-8015-1CF9C81BA1DA}"/>
              </a:ext>
            </a:extLst>
          </p:cNvPr>
          <p:cNvGrpSpPr/>
          <p:nvPr/>
        </p:nvGrpSpPr>
        <p:grpSpPr>
          <a:xfrm>
            <a:off x="356887" y="4292624"/>
            <a:ext cx="8341025" cy="2308324"/>
            <a:chOff x="711937" y="4630745"/>
            <a:chExt cx="11486591" cy="163393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C2BF85-EA62-3842-ABDD-1E4F073614A9}"/>
                </a:ext>
              </a:extLst>
            </p:cNvPr>
            <p:cNvSpPr/>
            <p:nvPr/>
          </p:nvSpPr>
          <p:spPr>
            <a:xfrm>
              <a:off x="711937" y="4630745"/>
              <a:ext cx="5804716" cy="143785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rtl="0"/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lambda.invoke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(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pullParams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,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function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(error, data) {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if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(error) {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prompt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(error);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}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else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{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pullResults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= 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JSON.parse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(</a:t>
              </a:r>
              <a:r>
                <a:rPr lang="es-es" sz="14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data.Payload</a:t>
              </a:r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);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}</a:t>
              </a:r>
            </a:p>
            <a:p>
              <a:pPr rtl="0"/>
              <a:r>
                <a:rPr lang="es-es" sz="14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});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656986F-7A02-2641-89E5-3256E198682B}"/>
                </a:ext>
              </a:extLst>
            </p:cNvPr>
            <p:cNvSpPr/>
            <p:nvPr/>
          </p:nvSpPr>
          <p:spPr>
            <a:xfrm>
              <a:off x="6692361" y="4630745"/>
              <a:ext cx="5506167" cy="163393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{ </a:t>
              </a:r>
            </a:p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isWinner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: false,</a:t>
              </a:r>
            </a:p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leftWheelImage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: {S : '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cherry.png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'},</a:t>
              </a:r>
            </a:p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midWheelImage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: {S : '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puppy.png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'},</a:t>
              </a:r>
            </a:p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rightWheelImage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 : {S : '</a:t>
              </a:r>
              <a:r>
                <a:rPr lang="es-es" sz="1600" dirty="0" err="1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robot.png</a:t>
              </a:r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'}</a:t>
              </a:r>
            </a:p>
            <a:p>
              <a:pPr rtl="0"/>
              <a:r>
                <a:rPr lang="es-es" sz="1600" dirty="0">
                  <a:latin typeface="Courier New" panose="02070309020205020404" pitchFamily="49" charset="0"/>
                  <a:ea typeface="Amazon Ember Light" panose="020B0403020204020204" pitchFamily="34" charset="0"/>
                  <a:cs typeface="Courier New" panose="020703090202050204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142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FDBF8-FCB8-D443-96FD-C958FF32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E15DFAF-6505-0542-9B55-DE71E84862FB}"/>
              </a:ext>
            </a:extLst>
          </p:cNvPr>
          <p:cNvSpPr txBox="1">
            <a:spLocks/>
          </p:cNvSpPr>
          <p:nvPr/>
        </p:nvSpPr>
        <p:spPr>
          <a:xfrm>
            <a:off x="1644470" y="1684342"/>
            <a:ext cx="5855060" cy="491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62" indent="-319990" algn="l" defTabSz="91419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900"/>
              </a:buClr>
              <a:buFont typeface="Arial" panose="020B0604020202020204" pitchFamily="34" charset="0"/>
              <a:buChar char="•"/>
              <a:defRPr sz="2799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690" indent="-319990" algn="l" defTabSz="914199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900"/>
              </a:buClr>
              <a:buFont typeface="Arial" panose="020B0604020202020204" pitchFamily="34" charset="0"/>
              <a:buChar char="•"/>
              <a:defRPr sz="2399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2817" indent="-319990" algn="l" defTabSz="914199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900"/>
              </a:buClr>
              <a:buFont typeface="Arial" panose="020B0604020202020204" pitchFamily="34" charset="0"/>
              <a:buChar char="•"/>
              <a:defRPr sz="1999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599944" indent="-228562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799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072" indent="-228562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799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  <a:lvl6pPr marL="2514047" indent="-228549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46" indent="-228549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45" indent="-228549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45" indent="-228549" algn="l" defTabSz="91419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s-ES" sz="2800" spc="-1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Serverless</a:t>
            </a:r>
            <a:r>
              <a:rPr lang="es-ES" sz="2800" spc="-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800" spc="-1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gestiona</a:t>
            </a:r>
            <a:r>
              <a:rPr lang="es-es" sz="2800" spc="-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lo siguiente: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Servidores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Necesidades de capacidad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Implementación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Escalado y tolerancia a errores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Actualizaciones del sistema operativo o el lenguaje</a:t>
            </a:r>
          </a:p>
          <a:p>
            <a:pPr marL="576263" lvl="1" indent="-342900" rtl="0"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Métricas y registro</a:t>
            </a:r>
          </a:p>
        </p:txBody>
      </p:sp>
    </p:spTree>
    <p:extLst>
      <p:ext uri="{BB962C8B-B14F-4D97-AF65-F5344CB8AC3E}">
        <p14:creationId xmlns:p14="http://schemas.microsoft.com/office/powerpoint/2010/main" val="2117037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FDBF8-FCB8-D443-96FD-C958FF32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4E5D3-839D-F247-885C-C516C6E01C0F}"/>
              </a:ext>
            </a:extLst>
          </p:cNvPr>
          <p:cNvSpPr/>
          <p:nvPr/>
        </p:nvSpPr>
        <p:spPr>
          <a:xfrm>
            <a:off x="680484" y="2035471"/>
            <a:ext cx="7783031" cy="34224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rtl="0">
              <a:lnSpc>
                <a:spcPct val="90000"/>
              </a:lnSpc>
              <a:spcAft>
                <a:spcPts val="1200"/>
              </a:spcAft>
            </a:pPr>
            <a:r>
              <a:rPr lang="es-e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 </a:t>
            </a:r>
            <a:r>
              <a:rPr lang="es-es" sz="28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 permite</a:t>
            </a:r>
            <a:r>
              <a:rPr lang="es-e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hacer lo</a:t>
            </a:r>
            <a:r>
              <a:rPr lang="es-E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 </a:t>
            </a:r>
            <a:r>
              <a:rPr lang="es-e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siguiente:</a:t>
            </a:r>
          </a:p>
          <a:p>
            <a:pPr marL="576263" lvl="1" indent="-342900" defTabSz="914199" rtl="0">
              <a:lnSpc>
                <a:spcPct val="90000"/>
              </a:lnSpc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Aportar su propio código (incluso en bibliotecas nativas).</a:t>
            </a:r>
          </a:p>
          <a:p>
            <a:pPr marL="576263" lvl="1" indent="-342900" defTabSz="914199" rtl="0">
              <a:lnSpc>
                <a:spcPct val="90000"/>
              </a:lnSpc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Ejecutar código en paralelo</a:t>
            </a:r>
          </a:p>
          <a:p>
            <a:pPr marL="576263" lvl="1" indent="-342900" defTabSz="914199" rtl="0">
              <a:lnSpc>
                <a:spcPct val="90000"/>
              </a:lnSpc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Crear </a:t>
            </a:r>
            <a:r>
              <a:rPr lang="es-e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backends</a:t>
            </a: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controladores de eventos y sistemas de procesamiento de datos</a:t>
            </a:r>
          </a:p>
          <a:p>
            <a:pPr marL="576263" lvl="1" indent="-342900" defTabSz="914199" rtl="0">
              <a:lnSpc>
                <a:spcPct val="90000"/>
              </a:lnSpc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Nunca se abona por recursos inactivos</a:t>
            </a:r>
          </a:p>
        </p:txBody>
      </p:sp>
    </p:spTree>
    <p:extLst>
      <p:ext uri="{BB962C8B-B14F-4D97-AF65-F5344CB8AC3E}">
        <p14:creationId xmlns:p14="http://schemas.microsoft.com/office/powerpoint/2010/main" val="3373806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147" y="270982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 dirty="0" err="1">
                <a:solidFill>
                  <a:schemeClr val="bg1"/>
                </a:solidFill>
                <a:latin typeface="Verdana" panose="020B0604030504040204" pitchFamily="34" charset="0"/>
              </a:rPr>
              <a:t>Serverless</a:t>
            </a:r>
            <a:endParaRPr lang="es-ES" alt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BDB58E9-94BC-3147-AE34-90B233009A8F}"/>
              </a:ext>
            </a:extLst>
          </p:cNvPr>
          <p:cNvSpPr txBox="1"/>
          <p:nvPr/>
        </p:nvSpPr>
        <p:spPr>
          <a:xfrm>
            <a:off x="99849" y="3652562"/>
            <a:ext cx="970472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Bucket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1E0A42-C7A4-9045-8E9E-B1803037DCD2}"/>
              </a:ext>
            </a:extLst>
          </p:cNvPr>
          <p:cNvCxnSpPr/>
          <p:nvPr/>
        </p:nvCxnSpPr>
        <p:spPr>
          <a:xfrm flipH="1">
            <a:off x="608764" y="2111703"/>
            <a:ext cx="1093" cy="68945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40B7C9-676B-F440-9556-2E2CF3F9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4" y="1375661"/>
            <a:ext cx="554428" cy="554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512331-405B-174A-98BF-40C7D452E13A}"/>
              </a:ext>
            </a:extLst>
          </p:cNvPr>
          <p:cNvSpPr/>
          <p:nvPr/>
        </p:nvSpPr>
        <p:spPr>
          <a:xfrm>
            <a:off x="1044967" y="1530801"/>
            <a:ext cx="16782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Carga de un archivo de transacciones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879D7-0646-2042-9975-3AA5FE9B9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4" y="2989195"/>
            <a:ext cx="534628" cy="55442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8DD274-1E7E-2245-B4FC-0655A9DE1745}"/>
              </a:ext>
            </a:extLst>
          </p:cNvPr>
          <p:cNvSpPr/>
          <p:nvPr/>
        </p:nvSpPr>
        <p:spPr>
          <a:xfrm>
            <a:off x="1213059" y="2877297"/>
            <a:ext cx="1434036" cy="31517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n-US" sz="40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99">
            <a:extLst>
              <a:ext uri="{FF2B5EF4-FFF2-40B4-BE49-F238E27FC236}">
                <a16:creationId xmlns:a16="http://schemas.microsoft.com/office/drawing/2014/main" id="{06F09AD5-13BB-0944-9D5F-49DEA595B3F3}"/>
              </a:ext>
            </a:extLst>
          </p:cNvPr>
          <p:cNvSpPr txBox="1"/>
          <p:nvPr/>
        </p:nvSpPr>
        <p:spPr>
          <a:xfrm>
            <a:off x="2554652" y="2277314"/>
            <a:ext cx="1449020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Tabla de </a:t>
            </a:r>
            <a:r>
              <a:rPr lang="es-es" sz="1600" i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99">
            <a:extLst>
              <a:ext uri="{FF2B5EF4-FFF2-40B4-BE49-F238E27FC236}">
                <a16:creationId xmlns:a16="http://schemas.microsoft.com/office/drawing/2014/main" id="{A5E1153E-55CF-B54F-9D9F-751850A377A8}"/>
              </a:ext>
            </a:extLst>
          </p:cNvPr>
          <p:cNvSpPr txBox="1"/>
          <p:nvPr/>
        </p:nvSpPr>
        <p:spPr>
          <a:xfrm>
            <a:off x="2446234" y="4643641"/>
            <a:ext cx="1487832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Tabla de</a:t>
            </a:r>
            <a:endParaRPr lang="es-E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s-es" sz="1600" i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Transactions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5C6F8-EDE0-4746-B0E2-E5BEA9F357D8}"/>
              </a:ext>
            </a:extLst>
          </p:cNvPr>
          <p:cNvSpPr txBox="1"/>
          <p:nvPr/>
        </p:nvSpPr>
        <p:spPr>
          <a:xfrm>
            <a:off x="1172739" y="3824014"/>
            <a:ext cx="138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Procesa el archivo de transacciones e</a:t>
            </a:r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 </a:t>
            </a:r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inserta elementos en las tablas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1DD87B-E95B-DD4C-BD47-24746CB5CE7D}"/>
              </a:ext>
            </a:extLst>
          </p:cNvPr>
          <p:cNvCxnSpPr>
            <a:cxnSpLocks/>
          </p:cNvCxnSpPr>
          <p:nvPr/>
        </p:nvCxnSpPr>
        <p:spPr>
          <a:xfrm flipV="1">
            <a:off x="1062333" y="3739200"/>
            <a:ext cx="1755295" cy="10535"/>
          </a:xfrm>
          <a:prstGeom prst="line">
            <a:avLst/>
          </a:prstGeom>
          <a:ln w="28575" cap="flat">
            <a:solidFill>
              <a:schemeClr val="accent2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B463A4D-D465-1846-AE6B-07B179834DAC}"/>
              </a:ext>
            </a:extLst>
          </p:cNvPr>
          <p:cNvCxnSpPr/>
          <p:nvPr/>
        </p:nvCxnSpPr>
        <p:spPr>
          <a:xfrm rot="5400000" flipH="1" flipV="1">
            <a:off x="2519756" y="3205578"/>
            <a:ext cx="861896" cy="226417"/>
          </a:xfrm>
          <a:prstGeom prst="bentConnector2">
            <a:avLst/>
          </a:prstGeom>
          <a:ln w="28575" cap="sq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DE3C562-8C5C-BE47-9689-532F8E83C42A}"/>
              </a:ext>
            </a:extLst>
          </p:cNvPr>
          <p:cNvCxnSpPr/>
          <p:nvPr/>
        </p:nvCxnSpPr>
        <p:spPr>
          <a:xfrm rot="16200000" flipH="1">
            <a:off x="2661796" y="3905114"/>
            <a:ext cx="597141" cy="226416"/>
          </a:xfrm>
          <a:prstGeom prst="bentConnector2">
            <a:avLst/>
          </a:prstGeom>
          <a:ln w="28575" cap="sq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382F280-F20E-4F4B-A572-59D88A5A4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18" y="3030505"/>
            <a:ext cx="503284" cy="6039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EDCBD5-6DB5-F441-84E2-E7A41E962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84" y="2632728"/>
            <a:ext cx="518723" cy="5102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958CA8-651B-2546-9C7D-221DACE99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66" y="4087720"/>
            <a:ext cx="489670" cy="481642"/>
          </a:xfrm>
          <a:prstGeom prst="rect">
            <a:avLst/>
          </a:prstGeom>
        </p:spPr>
      </p:pic>
      <p:sp>
        <p:nvSpPr>
          <p:cNvPr id="25" name="TextBox 99">
            <a:extLst>
              <a:ext uri="{FF2B5EF4-FFF2-40B4-BE49-F238E27FC236}">
                <a16:creationId xmlns:a16="http://schemas.microsoft.com/office/drawing/2014/main" id="{16974C2D-B154-7F43-88B1-EF74E9C3F707}"/>
              </a:ext>
            </a:extLst>
          </p:cNvPr>
          <p:cNvSpPr txBox="1"/>
          <p:nvPr/>
        </p:nvSpPr>
        <p:spPr>
          <a:xfrm>
            <a:off x="3880471" y="1498385"/>
            <a:ext cx="2356629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Tabla de </a:t>
            </a:r>
            <a:r>
              <a:rPr lang="es-e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DynamoDB</a:t>
            </a:r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1600" i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TransactionTotal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E3E71E73-5004-8D41-865E-560B1A297CB8}"/>
              </a:ext>
            </a:extLst>
          </p:cNvPr>
          <p:cNvSpPr txBox="1"/>
          <p:nvPr/>
        </p:nvSpPr>
        <p:spPr>
          <a:xfrm>
            <a:off x="4743371" y="3246852"/>
            <a:ext cx="1553011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Tema de SNS </a:t>
            </a:r>
            <a:r>
              <a:rPr lang="es-es" sz="1600" i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HighBalance</a:t>
            </a:r>
            <a:br>
              <a:rPr lang="es-ES" sz="16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" sz="1600" i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Alert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EEADF-241F-4A4F-B3CB-654E144FB6B1}"/>
              </a:ext>
            </a:extLst>
          </p:cNvPr>
          <p:cNvSpPr txBox="1"/>
          <p:nvPr/>
        </p:nvSpPr>
        <p:spPr>
          <a:xfrm>
            <a:off x="3872621" y="4696425"/>
            <a:ext cx="1377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Suma los totales de las transacciones y las</a:t>
            </a:r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actualizaciones en la tabla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718D-1941-6A4C-90B4-10ED85349815}"/>
              </a:ext>
            </a:extLst>
          </p:cNvPr>
          <p:cNvCxnSpPr>
            <a:cxnSpLocks/>
          </p:cNvCxnSpPr>
          <p:nvPr/>
        </p:nvCxnSpPr>
        <p:spPr>
          <a:xfrm flipH="1">
            <a:off x="3604107" y="4292861"/>
            <a:ext cx="595754" cy="9556"/>
          </a:xfrm>
          <a:prstGeom prst="line">
            <a:avLst/>
          </a:prstGeom>
          <a:ln w="28575" cap="flat">
            <a:solidFill>
              <a:schemeClr val="accent2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0CA9DAD-329E-9A41-90C0-4041EE499D8E}"/>
              </a:ext>
            </a:extLst>
          </p:cNvPr>
          <p:cNvCxnSpPr/>
          <p:nvPr/>
        </p:nvCxnSpPr>
        <p:spPr>
          <a:xfrm rot="5400000" flipH="1" flipV="1">
            <a:off x="4081168" y="2886983"/>
            <a:ext cx="1459042" cy="496193"/>
          </a:xfrm>
          <a:prstGeom prst="bentConnector2">
            <a:avLst/>
          </a:prstGeom>
          <a:ln w="28575" cap="sq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CB50064-5182-9C4F-9871-4841CDBC6FE0}"/>
              </a:ext>
            </a:extLst>
          </p:cNvPr>
          <p:cNvCxnSpPr>
            <a:cxnSpLocks/>
          </p:cNvCxnSpPr>
          <p:nvPr/>
        </p:nvCxnSpPr>
        <p:spPr>
          <a:xfrm flipV="1">
            <a:off x="4912571" y="4292861"/>
            <a:ext cx="398561" cy="5294"/>
          </a:xfrm>
          <a:prstGeom prst="bentConnector3">
            <a:avLst>
              <a:gd name="adj1" fmla="val 50000"/>
            </a:avLst>
          </a:prstGeom>
          <a:ln w="28575" cap="sq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6DB63BA-D5D4-1241-A5B6-8A275C40D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88" y="4113173"/>
            <a:ext cx="642502" cy="4074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413ED0-C4DD-F047-8FE2-2A2AA78A2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58" y="2159336"/>
            <a:ext cx="500651" cy="4924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18D70-72A0-DA4B-AA58-5E8BD8B66D53}"/>
              </a:ext>
            </a:extLst>
          </p:cNvPr>
          <p:cNvGrpSpPr/>
          <p:nvPr/>
        </p:nvGrpSpPr>
        <p:grpSpPr>
          <a:xfrm>
            <a:off x="6010209" y="3362639"/>
            <a:ext cx="3287925" cy="1840542"/>
            <a:chOff x="6923281" y="2040080"/>
            <a:chExt cx="2465944" cy="1380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289D5A3-BC1D-444A-BBCC-89378941254A}"/>
                </a:ext>
              </a:extLst>
            </p:cNvPr>
            <p:cNvCxnSpPr/>
            <p:nvPr/>
          </p:nvCxnSpPr>
          <p:spPr>
            <a:xfrm flipH="1">
              <a:off x="6923281" y="2755492"/>
              <a:ext cx="493601" cy="0"/>
            </a:xfrm>
            <a:prstGeom prst="line">
              <a:avLst/>
            </a:prstGeom>
            <a:ln w="28575" cap="flat">
              <a:solidFill>
                <a:schemeClr val="accent2"/>
              </a:solidFill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115">
              <a:extLst>
                <a:ext uri="{FF2B5EF4-FFF2-40B4-BE49-F238E27FC236}">
                  <a16:creationId xmlns:a16="http://schemas.microsoft.com/office/drawing/2014/main" id="{A07C28FA-B17D-7240-B5CC-0BCA6B5CB8B2}"/>
                </a:ext>
              </a:extLst>
            </p:cNvPr>
            <p:cNvSpPr txBox="1"/>
            <p:nvPr/>
          </p:nvSpPr>
          <p:spPr>
            <a:xfrm>
              <a:off x="8109342" y="2580785"/>
              <a:ext cx="1246418" cy="2942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s-e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Cola de</a:t>
              </a:r>
              <a:br>
                <a:rPr lang="en-U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i="1" dirty="0" err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CreditCollection</a:t>
              </a:r>
              <a:endPara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6" name="TextBox 115">
              <a:extLst>
                <a:ext uri="{FF2B5EF4-FFF2-40B4-BE49-F238E27FC236}">
                  <a16:creationId xmlns:a16="http://schemas.microsoft.com/office/drawing/2014/main" id="{C31DAD8A-B1AE-7942-A70D-5E79AD7309E0}"/>
                </a:ext>
              </a:extLst>
            </p:cNvPr>
            <p:cNvSpPr txBox="1"/>
            <p:nvPr/>
          </p:nvSpPr>
          <p:spPr>
            <a:xfrm>
              <a:off x="8102407" y="2040080"/>
              <a:ext cx="1286818" cy="30557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s-e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Notificación por </a:t>
              </a:r>
              <a:r>
                <a:rPr lang="es-es" sz="1600" spc="-3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correo</a:t>
              </a:r>
              <a:r>
                <a:rPr lang="es-ES" sz="1600" spc="-3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s-es" sz="1600" spc="-3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electrónico</a:t>
              </a:r>
              <a:endParaRPr lang="en-US" sz="3200" spc="-3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" name="TextBox 115">
              <a:extLst>
                <a:ext uri="{FF2B5EF4-FFF2-40B4-BE49-F238E27FC236}">
                  <a16:creationId xmlns:a16="http://schemas.microsoft.com/office/drawing/2014/main" id="{6D4D2A87-8C4E-1644-BA67-0F15591AF0DD}"/>
                </a:ext>
              </a:extLst>
            </p:cNvPr>
            <p:cNvSpPr txBox="1"/>
            <p:nvPr/>
          </p:nvSpPr>
          <p:spPr>
            <a:xfrm>
              <a:off x="8084901" y="3058716"/>
              <a:ext cx="1246418" cy="2942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s-e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Cola de</a:t>
              </a:r>
              <a:br>
                <a:rPr lang="en-U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i="1" dirty="0" err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CustomerNotify</a:t>
              </a:r>
              <a:endPara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AC9677-9760-454A-82CE-7D4722F20F14}"/>
                </a:ext>
              </a:extLst>
            </p:cNvPr>
            <p:cNvCxnSpPr/>
            <p:nvPr/>
          </p:nvCxnSpPr>
          <p:spPr>
            <a:xfrm flipV="1">
              <a:off x="7451728" y="2748964"/>
              <a:ext cx="195784" cy="4175"/>
            </a:xfrm>
            <a:prstGeom prst="straightConnector1">
              <a:avLst/>
            </a:prstGeom>
            <a:ln w="28575" cap="sq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444427C5-D63B-7340-AA2F-7932CCF78970}"/>
                </a:ext>
              </a:extLst>
            </p:cNvPr>
            <p:cNvCxnSpPr/>
            <p:nvPr/>
          </p:nvCxnSpPr>
          <p:spPr>
            <a:xfrm rot="16200000" flipH="1">
              <a:off x="7257749" y="2924052"/>
              <a:ext cx="500448" cy="182182"/>
            </a:xfrm>
            <a:prstGeom prst="bentConnector2">
              <a:avLst/>
            </a:prstGeom>
            <a:ln w="28575" cap="sq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B63AB641-2594-0B42-953A-E54FD7121CBE}"/>
                </a:ext>
              </a:extLst>
            </p:cNvPr>
            <p:cNvCxnSpPr/>
            <p:nvPr/>
          </p:nvCxnSpPr>
          <p:spPr>
            <a:xfrm rot="5400000" flipH="1" flipV="1">
              <a:off x="7236651" y="2414056"/>
              <a:ext cx="511711" cy="151249"/>
            </a:xfrm>
            <a:prstGeom prst="bentConnector2">
              <a:avLst/>
            </a:prstGeom>
            <a:ln w="28575" cap="sq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7BD005-1DCF-5F48-AA2D-0C2A1F9F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865" y="2061772"/>
              <a:ext cx="487241" cy="3053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DB3C2AA-DB0F-0440-96E2-AC1CF86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205" y="2614373"/>
              <a:ext cx="445042" cy="29669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2D82DC-65AE-F74E-B6E1-C51DEBAA2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816" y="3123793"/>
              <a:ext cx="445042" cy="296694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F2496DA9-4435-7A41-9BFD-E4641C7D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80" y="3976322"/>
            <a:ext cx="578110" cy="6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346" name="Rectangle 2">
            <a:extLst>
              <a:ext uri="{FF2B5EF4-FFF2-40B4-BE49-F238E27FC236}">
                <a16:creationId xmlns:a16="http://schemas.microsoft.com/office/drawing/2014/main" id="{2354FEF5-866A-674A-B79C-FCB1CAB0E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50" y="204788"/>
            <a:ext cx="7167563" cy="727075"/>
          </a:xfrm>
          <a:noFill/>
        </p:spPr>
        <p:txBody>
          <a:bodyPr/>
          <a:lstStyle/>
          <a:p>
            <a:pPr eaLnBrk="1" hangingPunct="1"/>
            <a:r>
              <a:rPr lang="es-ES" altLang="en-US"/>
              <a:t>conclusiones</a:t>
            </a:r>
            <a:endParaRPr lang="en-US" altLang="en-US"/>
          </a:p>
        </p:txBody>
      </p:sp>
      <p:sp>
        <p:nvSpPr>
          <p:cNvPr id="1721347" name="Rectangle 3">
            <a:extLst>
              <a:ext uri="{FF2B5EF4-FFF2-40B4-BE49-F238E27FC236}">
                <a16:creationId xmlns:a16="http://schemas.microsoft.com/office/drawing/2014/main" id="{F2F0518F-48AA-4B41-B046-0540E894C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3432175"/>
            <a:ext cx="73358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5400"/>
              <a:t>conclusiones</a:t>
            </a:r>
            <a:endParaRPr lang="en-US" altLang="en-US" sz="540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42CC123-E22F-6F40-AF50-3EAA8F957512}"/>
              </a:ext>
            </a:extLst>
          </p:cNvPr>
          <p:cNvGrpSpPr>
            <a:grpSpLocks/>
          </p:cNvGrpSpPr>
          <p:nvPr/>
        </p:nvGrpSpPr>
        <p:grpSpPr bwMode="auto">
          <a:xfrm>
            <a:off x="128588" y="2219325"/>
            <a:ext cx="1676400" cy="304800"/>
            <a:chOff x="80" y="998"/>
            <a:chExt cx="1056" cy="192"/>
          </a:xfrm>
        </p:grpSpPr>
        <p:sp>
          <p:nvSpPr>
            <p:cNvPr id="121862" name="AutoShape 5">
              <a:extLst>
                <a:ext uri="{FF2B5EF4-FFF2-40B4-BE49-F238E27FC236}">
                  <a16:creationId xmlns:a16="http://schemas.microsoft.com/office/drawing/2014/main" id="{EF3EE363-6C1C-CA48-B6E4-5AFAB935E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1020"/>
              <a:ext cx="1014" cy="149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79999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s-E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21863" name="Text Box 6">
              <a:extLst>
                <a:ext uri="{FF2B5EF4-FFF2-40B4-BE49-F238E27FC236}">
                  <a16:creationId xmlns:a16="http://schemas.microsoft.com/office/drawing/2014/main" id="{EB17D6B5-7028-9446-AFEB-9EE998F26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998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n-US" sz="1400" b="0">
                  <a:solidFill>
                    <a:srgbClr val="006699"/>
                  </a:solidFill>
                </a:rPr>
                <a:t>conclusiones</a:t>
              </a:r>
            </a:p>
          </p:txBody>
        </p:sp>
      </p:grpSp>
      <p:sp>
        <p:nvSpPr>
          <p:cNvPr id="1721351" name="Freeform 7">
            <a:extLst>
              <a:ext uri="{FF2B5EF4-FFF2-40B4-BE49-F238E27FC236}">
                <a16:creationId xmlns:a16="http://schemas.microsoft.com/office/drawing/2014/main" id="{98B4266F-1305-B14B-89D7-8E6AD7F263D9}"/>
              </a:ext>
            </a:extLst>
          </p:cNvPr>
          <p:cNvSpPr>
            <a:spLocks/>
          </p:cNvSpPr>
          <p:nvPr/>
        </p:nvSpPr>
        <p:spPr bwMode="auto">
          <a:xfrm>
            <a:off x="50800" y="1257300"/>
            <a:ext cx="328613" cy="1114425"/>
          </a:xfrm>
          <a:custGeom>
            <a:avLst/>
            <a:gdLst>
              <a:gd name="T0" fmla="*/ 2147483646 w 207"/>
              <a:gd name="T1" fmla="*/ 0 h 162"/>
              <a:gd name="T2" fmla="*/ 0 w 207"/>
              <a:gd name="T3" fmla="*/ 0 h 162"/>
              <a:gd name="T4" fmla="*/ 0 w 207"/>
              <a:gd name="T5" fmla="*/ 2147483646 h 162"/>
              <a:gd name="T6" fmla="*/ 2147483646 w 207"/>
              <a:gd name="T7" fmla="*/ 2147483646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162"/>
              <a:gd name="T14" fmla="*/ 207 w 2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162">
                <a:moveTo>
                  <a:pt x="207" y="0"/>
                </a:moveTo>
                <a:lnTo>
                  <a:pt x="0" y="0"/>
                </a:lnTo>
                <a:lnTo>
                  <a:pt x="0" y="162"/>
                </a:lnTo>
                <a:lnTo>
                  <a:pt x="48" y="162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ransition spd="slow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21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2" dur="2000" fill="hold"/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36994E-6 L 3.05556E-6 -0.4217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721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2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21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21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2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7213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1346" grpId="0"/>
      <p:bldP spid="1721347" grpId="0"/>
      <p:bldP spid="1721347" grpId="1"/>
      <p:bldP spid="1721347" grpId="2"/>
      <p:bldP spid="1721347" grpId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394" name="Rectangle 2">
            <a:extLst>
              <a:ext uri="{FF2B5EF4-FFF2-40B4-BE49-F238E27FC236}">
                <a16:creationId xmlns:a16="http://schemas.microsoft.com/office/drawing/2014/main" id="{157C031F-1B57-C746-A6B0-ADB7A709F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/>
              <a:t>conclusiones</a:t>
            </a:r>
          </a:p>
        </p:txBody>
      </p:sp>
      <p:grpSp>
        <p:nvGrpSpPr>
          <p:cNvPr id="123907" name="Group 4">
            <a:extLst>
              <a:ext uri="{FF2B5EF4-FFF2-40B4-BE49-F238E27FC236}">
                <a16:creationId xmlns:a16="http://schemas.microsoft.com/office/drawing/2014/main" id="{3704772C-A1EC-E94B-BD6B-C2BA1B3074B9}"/>
              </a:ext>
            </a:extLst>
          </p:cNvPr>
          <p:cNvGrpSpPr>
            <a:grpSpLocks/>
          </p:cNvGrpSpPr>
          <p:nvPr/>
        </p:nvGrpSpPr>
        <p:grpSpPr bwMode="auto">
          <a:xfrm>
            <a:off x="50800" y="1257300"/>
            <a:ext cx="1754188" cy="1266825"/>
            <a:chOff x="32" y="792"/>
            <a:chExt cx="1105" cy="798"/>
          </a:xfrm>
        </p:grpSpPr>
        <p:grpSp>
          <p:nvGrpSpPr>
            <p:cNvPr id="123909" name="Group 5">
              <a:extLst>
                <a:ext uri="{FF2B5EF4-FFF2-40B4-BE49-F238E27FC236}">
                  <a16:creationId xmlns:a16="http://schemas.microsoft.com/office/drawing/2014/main" id="{19857C46-EA27-D14B-A851-A51E75D09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" y="1398"/>
              <a:ext cx="1056" cy="192"/>
              <a:chOff x="80" y="998"/>
              <a:chExt cx="1056" cy="192"/>
            </a:xfrm>
          </p:grpSpPr>
          <p:sp>
            <p:nvSpPr>
              <p:cNvPr id="123911" name="AutoShape 6">
                <a:extLst>
                  <a:ext uri="{FF2B5EF4-FFF2-40B4-BE49-F238E27FC236}">
                    <a16:creationId xmlns:a16="http://schemas.microsoft.com/office/drawing/2014/main" id="{E9DAB8E2-DC50-7E4B-974C-E870C1B7D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" y="1020"/>
                <a:ext cx="1014" cy="149"/>
              </a:xfrm>
              <a:prstGeom prst="roundRect">
                <a:avLst>
                  <a:gd name="adj" fmla="val 16667"/>
                </a:avLst>
              </a:prstGeom>
              <a:solidFill>
                <a:srgbClr val="FFFFCC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s-E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123912" name="Text Box 7">
                <a:extLst>
                  <a:ext uri="{FF2B5EF4-FFF2-40B4-BE49-F238E27FC236}">
                    <a16:creationId xmlns:a16="http://schemas.microsoft.com/office/drawing/2014/main" id="{024BF87C-1216-884E-9471-86489BBE11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" y="998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Narrow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n-US" sz="1400" b="0">
                    <a:solidFill>
                      <a:srgbClr val="006699"/>
                    </a:solidFill>
                  </a:rPr>
                  <a:t>conclusiones</a:t>
                </a:r>
              </a:p>
            </p:txBody>
          </p:sp>
        </p:grpSp>
        <p:sp>
          <p:nvSpPr>
            <p:cNvPr id="123910" name="Freeform 8">
              <a:extLst>
                <a:ext uri="{FF2B5EF4-FFF2-40B4-BE49-F238E27FC236}">
                  <a16:creationId xmlns:a16="http://schemas.microsoft.com/office/drawing/2014/main" id="{C6301C33-CFFB-1748-889F-0779644C2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" y="792"/>
              <a:ext cx="207" cy="702"/>
            </a:xfrm>
            <a:custGeom>
              <a:avLst/>
              <a:gdLst>
                <a:gd name="T0" fmla="*/ 207 w 207"/>
                <a:gd name="T1" fmla="*/ 0 h 162"/>
                <a:gd name="T2" fmla="*/ 0 w 207"/>
                <a:gd name="T3" fmla="*/ 0 h 162"/>
                <a:gd name="T4" fmla="*/ 0 w 207"/>
                <a:gd name="T5" fmla="*/ 2147483646 h 162"/>
                <a:gd name="T6" fmla="*/ 48 w 207"/>
                <a:gd name="T7" fmla="*/ 2147483646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62"/>
                <a:gd name="T14" fmla="*/ 207 w 2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62">
                  <a:moveTo>
                    <a:pt x="20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48" y="162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ES"/>
            </a:p>
          </p:txBody>
        </p:sp>
      </p:grpSp>
      <p:sp>
        <p:nvSpPr>
          <p:cNvPr id="1723410" name="Rectangle 18">
            <a:extLst>
              <a:ext uri="{FF2B5EF4-FFF2-40B4-BE49-F238E27FC236}">
                <a16:creationId xmlns:a16="http://schemas.microsoft.com/office/drawing/2014/main" id="{2F83D5C3-F6B1-854C-A860-F24CBD938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9125" y="1143000"/>
            <a:ext cx="7131050" cy="5638800"/>
          </a:xfrm>
          <a:noFill/>
        </p:spPr>
        <p:txBody>
          <a:bodyPr/>
          <a:lstStyle/>
          <a:p>
            <a:pPr marL="439738" indent="-439738" eaLnBrk="1" hangingPunct="1">
              <a:spcBef>
                <a:spcPct val="0"/>
              </a:spcBef>
              <a:spcAft>
                <a:spcPct val="60000"/>
              </a:spcAft>
            </a:pPr>
            <a:r>
              <a:rPr lang="es-ES_tradnl" altLang="en-US" sz="3000" dirty="0"/>
              <a:t>Los sistemas distribuidos son la base de los nuevas soluciones tecnológicas</a:t>
            </a:r>
          </a:p>
          <a:p>
            <a:pPr marL="439738" indent="-439738" eaLnBrk="1" hangingPunct="1">
              <a:spcBef>
                <a:spcPct val="0"/>
              </a:spcBef>
              <a:spcAft>
                <a:spcPct val="60000"/>
              </a:spcAft>
            </a:pPr>
            <a:r>
              <a:rPr lang="es-ES_tradnl" altLang="en-US" sz="3000" dirty="0"/>
              <a:t>Los sistemas distribuidos son transparentes y componen grandes sistemas.</a:t>
            </a:r>
          </a:p>
          <a:p>
            <a:pPr marL="439738" indent="-439738" eaLnBrk="1" hangingPunct="1">
              <a:spcBef>
                <a:spcPct val="0"/>
              </a:spcBef>
              <a:spcAft>
                <a:spcPct val="60000"/>
              </a:spcAft>
            </a:pPr>
            <a:r>
              <a:rPr lang="es-ES_tradnl" altLang="en-US" sz="3000" dirty="0"/>
              <a:t>Es necesario conocer los elementos y su integración para poder diseñar un sistema distribuido.</a:t>
            </a:r>
            <a:endParaRPr lang="es-ES" altLang="en-US" sz="3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233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233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2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2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3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3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23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3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23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23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39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Line 2">
            <a:extLst>
              <a:ext uri="{FF2B5EF4-FFF2-40B4-BE49-F238E27FC236}">
                <a16:creationId xmlns:a16="http://schemas.microsoft.com/office/drawing/2014/main" id="{670F8667-B95E-6D44-B920-B2D2A3B6E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6250" y="5395913"/>
            <a:ext cx="0" cy="77470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25955" name="Line 3">
            <a:extLst>
              <a:ext uri="{FF2B5EF4-FFF2-40B4-BE49-F238E27FC236}">
                <a16:creationId xmlns:a16="http://schemas.microsoft.com/office/drawing/2014/main" id="{D4B8141C-4A02-3F40-86C7-E32DBBD05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2500" y="5395913"/>
            <a:ext cx="0" cy="77470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25956" name="Line 4">
            <a:extLst>
              <a:ext uri="{FF2B5EF4-FFF2-40B4-BE49-F238E27FC236}">
                <a16:creationId xmlns:a16="http://schemas.microsoft.com/office/drawing/2014/main" id="{51515C67-F270-0A46-A7A8-3E354EF99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200" y="5884863"/>
            <a:ext cx="3676650" cy="0"/>
          </a:xfrm>
          <a:prstGeom prst="line">
            <a:avLst/>
          </a:prstGeom>
          <a:noFill/>
          <a:ln w="3175">
            <a:solidFill>
              <a:srgbClr val="C1E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91685" name="Rectangle 5">
            <a:extLst>
              <a:ext uri="{FF2B5EF4-FFF2-40B4-BE49-F238E27FC236}">
                <a16:creationId xmlns:a16="http://schemas.microsoft.com/office/drawing/2014/main" id="{5F5B1075-6BE8-6D43-92D2-827DDD98D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8" y="5070475"/>
            <a:ext cx="24495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n-US" sz="4000">
                <a:solidFill>
                  <a:srgbClr val="977F19"/>
                </a:solidFill>
                <a:latin typeface="Arial Narrow" panose="020B0604020202020204" pitchFamily="34" charset="0"/>
                <a:cs typeface="Times New Roman" panose="02020603050405020304" pitchFamily="18" charset="0"/>
              </a:rPr>
              <a:t>sockets</a:t>
            </a:r>
            <a:endParaRPr lang="en-US" altLang="en-US" sz="4000" b="0">
              <a:solidFill>
                <a:srgbClr val="977F19"/>
              </a:solidFill>
              <a:latin typeface="Arial Narrow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1686" name="WordArt 6">
            <a:extLst>
              <a:ext uri="{FF2B5EF4-FFF2-40B4-BE49-F238E27FC236}">
                <a16:creationId xmlns:a16="http://schemas.microsoft.com/office/drawing/2014/main" id="{0B5CE680-181E-6549-AC45-2686FD2AA75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6275" y="917575"/>
            <a:ext cx="5870575" cy="2292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E0B500">
                    <a:alpha val="25098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Fundamentos</a:t>
            </a:r>
            <a:endParaRPr lang="en-ES" sz="36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E0B500">
                  <a:alpha val="25098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991687" name="Rectangle 7">
            <a:extLst>
              <a:ext uri="{FF2B5EF4-FFF2-40B4-BE49-F238E27FC236}">
                <a16:creationId xmlns:a16="http://schemas.microsoft.com/office/drawing/2014/main" id="{0562C314-8374-9448-98E5-F39089B1C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5426075"/>
            <a:ext cx="13557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n-US" sz="4000">
                <a:latin typeface="Arial Narrow" panose="020B0604020202020204" pitchFamily="34" charset="0"/>
                <a:cs typeface="Times New Roman" panose="02020603050405020304" pitchFamily="18" charset="0"/>
              </a:rPr>
              <a:t>RMI</a:t>
            </a:r>
            <a:endParaRPr lang="en-US" altLang="en-US" sz="4000" b="0">
              <a:latin typeface="Arial Narrow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1688" name="Rectangle 8">
            <a:extLst>
              <a:ext uri="{FF2B5EF4-FFF2-40B4-BE49-F238E27FC236}">
                <a16:creationId xmlns:a16="http://schemas.microsoft.com/office/drawing/2014/main" id="{39FBAC13-B466-1747-B071-13F3B435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5113338"/>
            <a:ext cx="117633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4000">
                <a:solidFill>
                  <a:srgbClr val="66CCFF"/>
                </a:solidFill>
                <a:latin typeface="Arial Narrow" panose="020B0604020202020204" pitchFamily="34" charset="0"/>
                <a:cs typeface="Times New Roman" panose="02020603050405020304" pitchFamily="18" charset="0"/>
              </a:rPr>
              <a:t>RPC</a:t>
            </a:r>
            <a:r>
              <a:rPr lang="en-US" altLang="en-US" sz="4000" b="0">
                <a:latin typeface="Arial Narrow" panose="020B06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91689" name="WordArt 9">
            <a:extLst>
              <a:ext uri="{FF2B5EF4-FFF2-40B4-BE49-F238E27FC236}">
                <a16:creationId xmlns:a16="http://schemas.microsoft.com/office/drawing/2014/main" id="{469C3A99-68DB-3B47-B7B5-9F864C27CC8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05613" y="2501900"/>
            <a:ext cx="1039812" cy="784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rgbClr val="977F19"/>
                  </a:solidFill>
                  <a:round/>
                  <a:headEnd/>
                  <a:tailEnd/>
                </a:ln>
                <a:solidFill>
                  <a:srgbClr val="FFFFFF">
                    <a:alpha val="59999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</a:t>
            </a:r>
            <a:endParaRPr lang="en-ES" sz="3600" kern="10">
              <a:ln w="9525">
                <a:solidFill>
                  <a:srgbClr val="977F19"/>
                </a:solidFill>
                <a:round/>
                <a:headEnd/>
                <a:tailEnd/>
              </a:ln>
              <a:solidFill>
                <a:srgbClr val="FFFFFF">
                  <a:alpha val="59999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91690" name="WordArt 10">
            <a:extLst>
              <a:ext uri="{FF2B5EF4-FFF2-40B4-BE49-F238E27FC236}">
                <a16:creationId xmlns:a16="http://schemas.microsoft.com/office/drawing/2014/main" id="{37C77677-ED2B-2F4F-A8F5-5A8FB65CFE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00175" y="2784475"/>
            <a:ext cx="3532188" cy="190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40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99CCFF">
                    <a:alpha val="59999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Computación</a:t>
            </a:r>
            <a:endParaRPr lang="en-ES" sz="40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99CCFF">
                  <a:alpha val="59999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991691" name="WordArt 11">
            <a:extLst>
              <a:ext uri="{FF2B5EF4-FFF2-40B4-BE49-F238E27FC236}">
                <a16:creationId xmlns:a16="http://schemas.microsoft.com/office/drawing/2014/main" id="{E0AEE1CF-901F-6C42-B6B2-11E69F07DAC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13325" y="3317875"/>
            <a:ext cx="3362325" cy="927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99CCFF">
                    <a:alpha val="59999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distribuida</a:t>
            </a:r>
            <a:endParaRPr lang="en-ES" sz="36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rgbClr val="99CCFF">
                  <a:alpha val="59999"/>
                </a:srgb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9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91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91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91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91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19916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19916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1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91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9916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9916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91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91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99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9916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991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91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91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9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9916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9916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9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9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9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9916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9916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91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91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9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9916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9916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685" grpId="0"/>
      <p:bldP spid="1991685" grpId="1"/>
      <p:bldP spid="1991687" grpId="0"/>
      <p:bldP spid="1991687" grpId="1"/>
      <p:bldP spid="1991688" grpId="0"/>
      <p:bldP spid="19916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5">
            <a:extLst>
              <a:ext uri="{FF2B5EF4-FFF2-40B4-BE49-F238E27FC236}">
                <a16:creationId xmlns:a16="http://schemas.microsoft.com/office/drawing/2014/main" id="{E4C36658-E91B-2F46-8583-DF551495784C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731838"/>
            <a:ext cx="3906838" cy="4306887"/>
            <a:chOff x="3050" y="461"/>
            <a:chExt cx="2461" cy="2713"/>
          </a:xfrm>
        </p:grpSpPr>
        <p:sp>
          <p:nvSpPr>
            <p:cNvPr id="74779" name="Cloud">
              <a:extLst>
                <a:ext uri="{FF2B5EF4-FFF2-40B4-BE49-F238E27FC236}">
                  <a16:creationId xmlns:a16="http://schemas.microsoft.com/office/drawing/2014/main" id="{6F72DE94-1824-374B-8ABE-21DA8AEABDE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359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74780" name="Rectangle 90">
              <a:extLst>
                <a:ext uri="{FF2B5EF4-FFF2-40B4-BE49-F238E27FC236}">
                  <a16:creationId xmlns:a16="http://schemas.microsoft.com/office/drawing/2014/main" id="{F800D29D-9679-444B-80FA-F09B9B816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957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4781" name="Rectangle 91">
              <a:extLst>
                <a:ext uri="{FF2B5EF4-FFF2-40B4-BE49-F238E27FC236}">
                  <a16:creationId xmlns:a16="http://schemas.microsoft.com/office/drawing/2014/main" id="{41E9A945-BB84-8649-889B-F736CD72D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649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>
                <a:latin typeface="Arial Narrow" panose="020B0604020202020204" pitchFamily="34" charset="0"/>
              </a:endParaRPr>
            </a:p>
          </p:txBody>
        </p:sp>
        <p:sp>
          <p:nvSpPr>
            <p:cNvPr id="74782" name="Oval 92">
              <a:extLst>
                <a:ext uri="{FF2B5EF4-FFF2-40B4-BE49-F238E27FC236}">
                  <a16:creationId xmlns:a16="http://schemas.microsoft.com/office/drawing/2014/main" id="{D2623B7F-21F1-7F40-9CB0-BFD2918C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852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4783" name="Text Box 93">
              <a:extLst>
                <a:ext uri="{FF2B5EF4-FFF2-40B4-BE49-F238E27FC236}">
                  <a16:creationId xmlns:a16="http://schemas.microsoft.com/office/drawing/2014/main" id="{A0FD0573-3E6F-5F44-A384-51AB08EF3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" y="666"/>
              <a:ext cx="7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C/S</a:t>
              </a:r>
              <a:endParaRPr lang="es-ES" altLang="en-US"/>
            </a:p>
          </p:txBody>
        </p:sp>
        <p:sp>
          <p:nvSpPr>
            <p:cNvPr id="74784" name="Oval 95">
              <a:extLst>
                <a:ext uri="{FF2B5EF4-FFF2-40B4-BE49-F238E27FC236}">
                  <a16:creationId xmlns:a16="http://schemas.microsoft.com/office/drawing/2014/main" id="{43560E28-D5AC-3947-8956-646DCD61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2153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4785" name="Text Box 96">
              <a:extLst>
                <a:ext uri="{FF2B5EF4-FFF2-40B4-BE49-F238E27FC236}">
                  <a16:creationId xmlns:a16="http://schemas.microsoft.com/office/drawing/2014/main" id="{FEA12B24-EC59-274A-AE10-4EAF92B8B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4" y="2716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C/S</a:t>
              </a:r>
              <a:endParaRPr lang="es-ES" altLang="en-US"/>
            </a:p>
          </p:txBody>
        </p:sp>
        <p:sp>
          <p:nvSpPr>
            <p:cNvPr id="74786" name="Text Box 98">
              <a:extLst>
                <a:ext uri="{FF2B5EF4-FFF2-40B4-BE49-F238E27FC236}">
                  <a16:creationId xmlns:a16="http://schemas.microsoft.com/office/drawing/2014/main" id="{1697035C-67F5-BA41-BB84-0A5BBCA4F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461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B</a:t>
              </a:r>
            </a:p>
          </p:txBody>
        </p:sp>
        <p:sp>
          <p:nvSpPr>
            <p:cNvPr id="74787" name="Text Box 99">
              <a:extLst>
                <a:ext uri="{FF2B5EF4-FFF2-40B4-BE49-F238E27FC236}">
                  <a16:creationId xmlns:a16="http://schemas.microsoft.com/office/drawing/2014/main" id="{9F7D4E83-53D7-CF4E-BDB2-AF39C711F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2962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C</a:t>
              </a:r>
            </a:p>
          </p:txBody>
        </p:sp>
        <p:sp>
          <p:nvSpPr>
            <p:cNvPr id="74788" name="Rectangle 100">
              <a:extLst>
                <a:ext uri="{FF2B5EF4-FFF2-40B4-BE49-F238E27FC236}">
                  <a16:creationId xmlns:a16="http://schemas.microsoft.com/office/drawing/2014/main" id="{195E9963-CD09-BB48-A7F4-8923F8175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950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4789" name="Oval 101">
              <a:extLst>
                <a:ext uri="{FF2B5EF4-FFF2-40B4-BE49-F238E27FC236}">
                  <a16:creationId xmlns:a16="http://schemas.microsoft.com/office/drawing/2014/main" id="{B545F65D-1D8E-E84E-8659-078BC848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53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4790" name="Text Box 102">
              <a:extLst>
                <a:ext uri="{FF2B5EF4-FFF2-40B4-BE49-F238E27FC236}">
                  <a16:creationId xmlns:a16="http://schemas.microsoft.com/office/drawing/2014/main" id="{A0396372-0BC6-EA4E-93D2-E93B0EFA5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2715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C/S</a:t>
              </a:r>
              <a:endParaRPr lang="es-ES" altLang="en-US"/>
            </a:p>
          </p:txBody>
        </p:sp>
        <p:sp>
          <p:nvSpPr>
            <p:cNvPr id="74791" name="Text Box 104">
              <a:extLst>
                <a:ext uri="{FF2B5EF4-FFF2-40B4-BE49-F238E27FC236}">
                  <a16:creationId xmlns:a16="http://schemas.microsoft.com/office/drawing/2014/main" id="{2470603A-F251-2B49-B4E8-DB2F46982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962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A</a:t>
              </a:r>
            </a:p>
          </p:txBody>
        </p:sp>
      </p:grpSp>
      <p:sp>
        <p:nvSpPr>
          <p:cNvPr id="1867881" name="Line 105">
            <a:extLst>
              <a:ext uri="{FF2B5EF4-FFF2-40B4-BE49-F238E27FC236}">
                <a16:creationId xmlns:a16="http://schemas.microsoft.com/office/drawing/2014/main" id="{FDB8CDE4-2FD4-9C4C-A75C-B8D6EFC869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54713" y="3778250"/>
            <a:ext cx="1639887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867883" name="Line 107">
            <a:extLst>
              <a:ext uri="{FF2B5EF4-FFF2-40B4-BE49-F238E27FC236}">
                <a16:creationId xmlns:a16="http://schemas.microsoft.com/office/drawing/2014/main" id="{FDBB50EA-C309-2A4E-A5C7-568F9CF207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3238" y="1941513"/>
            <a:ext cx="738187" cy="1376362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867884" name="Line 108">
            <a:extLst>
              <a:ext uri="{FF2B5EF4-FFF2-40B4-BE49-F238E27FC236}">
                <a16:creationId xmlns:a16="http://schemas.microsoft.com/office/drawing/2014/main" id="{DACBB2F3-C8F1-CA45-BB05-C531CF420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8200" y="1992313"/>
            <a:ext cx="822325" cy="1344612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867800" name="Text Box 24">
            <a:extLst>
              <a:ext uri="{FF2B5EF4-FFF2-40B4-BE49-F238E27FC236}">
                <a16:creationId xmlns:a16="http://schemas.microsoft.com/office/drawing/2014/main" id="{A3173842-160D-A043-B3C2-9BBEA0D14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60350"/>
            <a:ext cx="4616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peer-to-peer</a:t>
            </a:r>
          </a:p>
        </p:txBody>
      </p:sp>
      <p:sp>
        <p:nvSpPr>
          <p:cNvPr id="1867847" name="Text Box 71">
            <a:extLst>
              <a:ext uri="{FF2B5EF4-FFF2-40B4-BE49-F238E27FC236}">
                <a16:creationId xmlns:a16="http://schemas.microsoft.com/office/drawing/2014/main" id="{A227AB0E-3A50-7E4B-8976-0DB68DAF08C5}"/>
              </a:ext>
            </a:extLst>
          </p:cNvPr>
          <p:cNvSpPr txBox="1">
            <a:spLocks noChangeArrowheads="1"/>
          </p:cNvSpPr>
          <p:nvPr/>
        </p:nvSpPr>
        <p:spPr bwMode="auto">
          <a:xfrm rot="-3756152">
            <a:off x="4853782" y="2494756"/>
            <a:ext cx="181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Petición/Respuesta</a:t>
            </a:r>
          </a:p>
        </p:txBody>
      </p:sp>
      <p:sp>
        <p:nvSpPr>
          <p:cNvPr id="1867849" name="Rectangle 73">
            <a:extLst>
              <a:ext uri="{FF2B5EF4-FFF2-40B4-BE49-F238E27FC236}">
                <a16:creationId xmlns:a16="http://schemas.microsoft.com/office/drawing/2014/main" id="{7E22336E-787E-5C4E-9DC0-1A0E309CE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3038" y="692150"/>
            <a:ext cx="4886325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Procesos  envían peticiones y prestan servicios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Procesos de igual a igual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Cliente (envío de peticiones, recepción de respuesta)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/>
              <a:t>Servidor (recepción de solicitudes, procesamiento de solicitudes, envío de respuesta, propagación de solicitudes)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Gestión distribuida del recurso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/>
              <a:t>Menor control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Apropiado para aplicaciones tipo: mensajería instantánea, compartición de archivos, video conferencia y trabajo colaborativo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Herramientas: JXTA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Ejemplos: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Napster (centralizada)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Gnutella (descentralizada)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BitTorrent (Híbrida)</a:t>
            </a:r>
          </a:p>
        </p:txBody>
      </p:sp>
      <p:pic>
        <p:nvPicPr>
          <p:cNvPr id="1867850" name="Picture 74" descr="capture-9">
            <a:extLst>
              <a:ext uri="{FF2B5EF4-FFF2-40B4-BE49-F238E27FC236}">
                <a16:creationId xmlns:a16="http://schemas.microsoft.com/office/drawing/2014/main" id="{BAD7CB24-A38C-D44D-B91D-948B350E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5183188"/>
            <a:ext cx="3381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7851" name="Picture 75" descr="bittorrent">
            <a:extLst>
              <a:ext uri="{FF2B5EF4-FFF2-40B4-BE49-F238E27FC236}">
                <a16:creationId xmlns:a16="http://schemas.microsoft.com/office/drawing/2014/main" id="{8A585226-C5E4-E840-ADBB-D1166DBF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5792788"/>
            <a:ext cx="3968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7852" name="Picture 76" descr="capture-11">
            <a:extLst>
              <a:ext uri="{FF2B5EF4-FFF2-40B4-BE49-F238E27FC236}">
                <a16:creationId xmlns:a16="http://schemas.microsoft.com/office/drawing/2014/main" id="{6232B933-0A30-4C44-9E1E-23E766DE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5449888"/>
            <a:ext cx="3873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7853" name="Picture 77" descr="capture-12">
            <a:extLst>
              <a:ext uri="{FF2B5EF4-FFF2-40B4-BE49-F238E27FC236}">
                <a16:creationId xmlns:a16="http://schemas.microsoft.com/office/drawing/2014/main" id="{E1F0722F-FDBB-9C4E-A40B-2A011B938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462463"/>
            <a:ext cx="6953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7900" name="Text Box 124">
            <a:extLst>
              <a:ext uri="{FF2B5EF4-FFF2-40B4-BE49-F238E27FC236}">
                <a16:creationId xmlns:a16="http://schemas.microsoft.com/office/drawing/2014/main" id="{CF03F0EE-96A6-EA45-83A3-4571579AF988}"/>
              </a:ext>
            </a:extLst>
          </p:cNvPr>
          <p:cNvSpPr txBox="1">
            <a:spLocks noChangeArrowheads="1"/>
          </p:cNvSpPr>
          <p:nvPr/>
        </p:nvSpPr>
        <p:spPr bwMode="auto">
          <a:xfrm rot="3497878">
            <a:off x="6785769" y="2477294"/>
            <a:ext cx="1814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Petición/Respuesta</a:t>
            </a:r>
          </a:p>
        </p:txBody>
      </p:sp>
      <p:sp>
        <p:nvSpPr>
          <p:cNvPr id="1867902" name="Text Box 126">
            <a:extLst>
              <a:ext uri="{FF2B5EF4-FFF2-40B4-BE49-F238E27FC236}">
                <a16:creationId xmlns:a16="http://schemas.microsoft.com/office/drawing/2014/main" id="{2B37668C-341A-FB40-BC41-FA0D875B9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530600"/>
            <a:ext cx="1814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Petición/Respuesta</a:t>
            </a:r>
          </a:p>
        </p:txBody>
      </p:sp>
      <p:sp>
        <p:nvSpPr>
          <p:cNvPr id="1867913" name="AutoShape 137">
            <a:extLst>
              <a:ext uri="{FF2B5EF4-FFF2-40B4-BE49-F238E27FC236}">
                <a16:creationId xmlns:a16="http://schemas.microsoft.com/office/drawing/2014/main" id="{25150359-D235-F048-9BE8-5C13263A4E5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16826" y="3419475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1421"/>
                </a:moveTo>
                <a:cubicBezTo>
                  <a:pt x="10881" y="11429"/>
                  <a:pt x="10840" y="11432"/>
                  <a:pt x="10800" y="11433"/>
                </a:cubicBezTo>
                <a:cubicBezTo>
                  <a:pt x="10759" y="11433"/>
                  <a:pt x="10718" y="11429"/>
                  <a:pt x="10679" y="11421"/>
                </a:cubicBezTo>
                <a:lnTo>
                  <a:pt x="8737" y="21401"/>
                </a:lnTo>
                <a:cubicBezTo>
                  <a:pt x="9417" y="21533"/>
                  <a:pt x="10107" y="21600"/>
                  <a:pt x="10800" y="21600"/>
                </a:cubicBezTo>
                <a:cubicBezTo>
                  <a:pt x="11492" y="21599"/>
                  <a:pt x="12182" y="21533"/>
                  <a:pt x="12862" y="21401"/>
                </a:cubicBezTo>
                <a:lnTo>
                  <a:pt x="10920" y="1142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67915" name="Oval 139">
            <a:extLst>
              <a:ext uri="{FF2B5EF4-FFF2-40B4-BE49-F238E27FC236}">
                <a16:creationId xmlns:a16="http://schemas.microsoft.com/office/drawing/2014/main" id="{CC0AAB87-BA7A-E645-AC2B-D71F9DA7B7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2038" y="3238500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67917" name="AutoShape 141">
            <a:extLst>
              <a:ext uri="{FF2B5EF4-FFF2-40B4-BE49-F238E27FC236}">
                <a16:creationId xmlns:a16="http://schemas.microsoft.com/office/drawing/2014/main" id="{A0196A27-8807-7A47-A103-D9EE6B1296C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56351" y="1377950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1421"/>
                </a:moveTo>
                <a:cubicBezTo>
                  <a:pt x="10881" y="11429"/>
                  <a:pt x="10840" y="11432"/>
                  <a:pt x="10800" y="11433"/>
                </a:cubicBezTo>
                <a:cubicBezTo>
                  <a:pt x="10759" y="11433"/>
                  <a:pt x="10718" y="11429"/>
                  <a:pt x="10679" y="11421"/>
                </a:cubicBezTo>
                <a:lnTo>
                  <a:pt x="8737" y="21401"/>
                </a:lnTo>
                <a:cubicBezTo>
                  <a:pt x="9417" y="21533"/>
                  <a:pt x="10107" y="21600"/>
                  <a:pt x="10800" y="21600"/>
                </a:cubicBezTo>
                <a:cubicBezTo>
                  <a:pt x="11492" y="21599"/>
                  <a:pt x="12182" y="21533"/>
                  <a:pt x="12862" y="21401"/>
                </a:cubicBezTo>
                <a:lnTo>
                  <a:pt x="10920" y="1142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67918" name="Oval 142">
            <a:extLst>
              <a:ext uri="{FF2B5EF4-FFF2-40B4-BE49-F238E27FC236}">
                <a16:creationId xmlns:a16="http://schemas.microsoft.com/office/drawing/2014/main" id="{6DFCF4F4-7CDF-8946-BF7E-9A20BE276A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0513" y="2333625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67919" name="Oval 143">
            <a:extLst>
              <a:ext uri="{FF2B5EF4-FFF2-40B4-BE49-F238E27FC236}">
                <a16:creationId xmlns:a16="http://schemas.microsoft.com/office/drawing/2014/main" id="{DAEB1241-9431-B248-A2E7-A46417D740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5813" y="3216275"/>
            <a:ext cx="315912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67920" name="AutoShape 144">
            <a:extLst>
              <a:ext uri="{FF2B5EF4-FFF2-40B4-BE49-F238E27FC236}">
                <a16:creationId xmlns:a16="http://schemas.microsoft.com/office/drawing/2014/main" id="{7985F97E-30D4-544F-946D-C7728132186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111751" y="3448050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1421"/>
                </a:moveTo>
                <a:cubicBezTo>
                  <a:pt x="10881" y="11429"/>
                  <a:pt x="10840" y="11432"/>
                  <a:pt x="10800" y="11433"/>
                </a:cubicBezTo>
                <a:cubicBezTo>
                  <a:pt x="10759" y="11433"/>
                  <a:pt x="10718" y="11429"/>
                  <a:pt x="10679" y="11421"/>
                </a:cubicBezTo>
                <a:lnTo>
                  <a:pt x="8737" y="21401"/>
                </a:lnTo>
                <a:cubicBezTo>
                  <a:pt x="9417" y="21533"/>
                  <a:pt x="10107" y="21600"/>
                  <a:pt x="10800" y="21600"/>
                </a:cubicBezTo>
                <a:cubicBezTo>
                  <a:pt x="11492" y="21599"/>
                  <a:pt x="12182" y="21533"/>
                  <a:pt x="12862" y="21401"/>
                </a:cubicBezTo>
                <a:lnTo>
                  <a:pt x="10920" y="1142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67879" name="Text Box 103">
            <a:extLst>
              <a:ext uri="{FF2B5EF4-FFF2-40B4-BE49-F238E27FC236}">
                <a16:creationId xmlns:a16="http://schemas.microsoft.com/office/drawing/2014/main" id="{2BB50105-858B-1944-8582-700CEE5C9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3656013"/>
            <a:ext cx="4397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P1</a:t>
            </a:r>
          </a:p>
        </p:txBody>
      </p:sp>
      <p:sp>
        <p:nvSpPr>
          <p:cNvPr id="1867873" name="Text Box 97">
            <a:extLst>
              <a:ext uri="{FF2B5EF4-FFF2-40B4-BE49-F238E27FC236}">
                <a16:creationId xmlns:a16="http://schemas.microsoft.com/office/drawing/2014/main" id="{416EBD69-8F95-DD48-8551-1DF4C6BAB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63" y="3656013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P3</a:t>
            </a:r>
          </a:p>
        </p:txBody>
      </p:sp>
      <p:sp>
        <p:nvSpPr>
          <p:cNvPr id="1867870" name="Text Box 94">
            <a:extLst>
              <a:ext uri="{FF2B5EF4-FFF2-40B4-BE49-F238E27FC236}">
                <a16:creationId xmlns:a16="http://schemas.microsoft.com/office/drawing/2014/main" id="{0CDF921D-338F-3E41-8BF9-40AFE16AA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775" y="1585913"/>
            <a:ext cx="4397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P2</a:t>
            </a:r>
          </a:p>
        </p:txBody>
      </p:sp>
      <p:sp>
        <p:nvSpPr>
          <p:cNvPr id="1867908" name="Freeform 132">
            <a:extLst>
              <a:ext uri="{FF2B5EF4-FFF2-40B4-BE49-F238E27FC236}">
                <a16:creationId xmlns:a16="http://schemas.microsoft.com/office/drawing/2014/main" id="{6DA6D0EC-06D0-7042-A2A3-9C0637D89920}"/>
              </a:ext>
            </a:extLst>
          </p:cNvPr>
          <p:cNvSpPr>
            <a:spLocks/>
          </p:cNvSpPr>
          <p:nvPr/>
        </p:nvSpPr>
        <p:spPr bwMode="auto">
          <a:xfrm>
            <a:off x="5776913" y="2206625"/>
            <a:ext cx="992187" cy="1262063"/>
          </a:xfrm>
          <a:custGeom>
            <a:avLst/>
            <a:gdLst>
              <a:gd name="T0" fmla="*/ 0 w 625"/>
              <a:gd name="T1" fmla="*/ 2147483646 h 795"/>
              <a:gd name="T2" fmla="*/ 2147483646 w 625"/>
              <a:gd name="T3" fmla="*/ 2147483646 h 795"/>
              <a:gd name="T4" fmla="*/ 2147483646 w 625"/>
              <a:gd name="T5" fmla="*/ 2147483646 h 795"/>
              <a:gd name="T6" fmla="*/ 2147483646 w 625"/>
              <a:gd name="T7" fmla="*/ 0 h 795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795"/>
              <a:gd name="T14" fmla="*/ 625 w 625"/>
              <a:gd name="T15" fmla="*/ 795 h 7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795">
                <a:moveTo>
                  <a:pt x="0" y="795"/>
                </a:moveTo>
                <a:cubicBezTo>
                  <a:pt x="170" y="719"/>
                  <a:pt x="340" y="644"/>
                  <a:pt x="439" y="548"/>
                </a:cubicBezTo>
                <a:cubicBezTo>
                  <a:pt x="538" y="452"/>
                  <a:pt x="563" y="310"/>
                  <a:pt x="594" y="219"/>
                </a:cubicBezTo>
                <a:cubicBezTo>
                  <a:pt x="625" y="128"/>
                  <a:pt x="623" y="64"/>
                  <a:pt x="622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867910" name="Freeform 134">
            <a:extLst>
              <a:ext uri="{FF2B5EF4-FFF2-40B4-BE49-F238E27FC236}">
                <a16:creationId xmlns:a16="http://schemas.microsoft.com/office/drawing/2014/main" id="{7C6DDCF3-C271-FC43-B4D2-8487B4242F04}"/>
              </a:ext>
            </a:extLst>
          </p:cNvPr>
          <p:cNvSpPr>
            <a:spLocks/>
          </p:cNvSpPr>
          <p:nvPr/>
        </p:nvSpPr>
        <p:spPr bwMode="auto">
          <a:xfrm>
            <a:off x="6835775" y="2206625"/>
            <a:ext cx="985838" cy="1247775"/>
          </a:xfrm>
          <a:custGeom>
            <a:avLst/>
            <a:gdLst>
              <a:gd name="T0" fmla="*/ 2147483646 w 612"/>
              <a:gd name="T1" fmla="*/ 2147483646 h 759"/>
              <a:gd name="T2" fmla="*/ 2147483646 w 612"/>
              <a:gd name="T3" fmla="*/ 2147483646 h 759"/>
              <a:gd name="T4" fmla="*/ 2147483646 w 612"/>
              <a:gd name="T5" fmla="*/ 2147483646 h 759"/>
              <a:gd name="T6" fmla="*/ 0 w 612"/>
              <a:gd name="T7" fmla="*/ 0 h 759"/>
              <a:gd name="T8" fmla="*/ 0 60000 65536"/>
              <a:gd name="T9" fmla="*/ 0 60000 65536"/>
              <a:gd name="T10" fmla="*/ 0 60000 65536"/>
              <a:gd name="T11" fmla="*/ 0 60000 65536"/>
              <a:gd name="T12" fmla="*/ 0 w 612"/>
              <a:gd name="T13" fmla="*/ 0 h 759"/>
              <a:gd name="T14" fmla="*/ 612 w 612"/>
              <a:gd name="T15" fmla="*/ 759 h 7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2" h="759">
                <a:moveTo>
                  <a:pt x="612" y="759"/>
                </a:moveTo>
                <a:cubicBezTo>
                  <a:pt x="498" y="723"/>
                  <a:pt x="385" y="688"/>
                  <a:pt x="292" y="613"/>
                </a:cubicBezTo>
                <a:cubicBezTo>
                  <a:pt x="199" y="538"/>
                  <a:pt x="104" y="413"/>
                  <a:pt x="55" y="311"/>
                </a:cubicBezTo>
                <a:cubicBezTo>
                  <a:pt x="6" y="209"/>
                  <a:pt x="3" y="104"/>
                  <a:pt x="0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867912" name="Freeform 136">
            <a:extLst>
              <a:ext uri="{FF2B5EF4-FFF2-40B4-BE49-F238E27FC236}">
                <a16:creationId xmlns:a16="http://schemas.microsoft.com/office/drawing/2014/main" id="{2BEC797A-2B28-A64F-8BC4-86A9BE541A94}"/>
              </a:ext>
            </a:extLst>
          </p:cNvPr>
          <p:cNvSpPr>
            <a:spLocks/>
          </p:cNvSpPr>
          <p:nvPr/>
        </p:nvSpPr>
        <p:spPr bwMode="auto">
          <a:xfrm>
            <a:off x="5864225" y="3262313"/>
            <a:ext cx="1871663" cy="307975"/>
          </a:xfrm>
          <a:custGeom>
            <a:avLst/>
            <a:gdLst>
              <a:gd name="T0" fmla="*/ 0 w 1179"/>
              <a:gd name="T1" fmla="*/ 2147483646 h 194"/>
              <a:gd name="T2" fmla="*/ 2147483646 w 1179"/>
              <a:gd name="T3" fmla="*/ 2147483646 h 194"/>
              <a:gd name="T4" fmla="*/ 2147483646 w 1179"/>
              <a:gd name="T5" fmla="*/ 2147483646 h 194"/>
              <a:gd name="T6" fmla="*/ 2147483646 w 1179"/>
              <a:gd name="T7" fmla="*/ 2147483646 h 194"/>
              <a:gd name="T8" fmla="*/ 2147483646 w 1179"/>
              <a:gd name="T9" fmla="*/ 2147483646 h 194"/>
              <a:gd name="T10" fmla="*/ 2147483646 w 1179"/>
              <a:gd name="T11" fmla="*/ 2147483646 h 194"/>
              <a:gd name="T12" fmla="*/ 2147483646 w 1179"/>
              <a:gd name="T13" fmla="*/ 2147483646 h 1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79"/>
              <a:gd name="T22" fmla="*/ 0 h 194"/>
              <a:gd name="T23" fmla="*/ 1179 w 1179"/>
              <a:gd name="T24" fmla="*/ 194 h 1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79" h="194">
                <a:moveTo>
                  <a:pt x="0" y="194"/>
                </a:moveTo>
                <a:cubicBezTo>
                  <a:pt x="20" y="170"/>
                  <a:pt x="41" y="147"/>
                  <a:pt x="82" y="121"/>
                </a:cubicBezTo>
                <a:cubicBezTo>
                  <a:pt x="123" y="95"/>
                  <a:pt x="174" y="59"/>
                  <a:pt x="247" y="39"/>
                </a:cubicBezTo>
                <a:cubicBezTo>
                  <a:pt x="320" y="19"/>
                  <a:pt x="433" y="4"/>
                  <a:pt x="521" y="2"/>
                </a:cubicBezTo>
                <a:cubicBezTo>
                  <a:pt x="609" y="0"/>
                  <a:pt x="690" y="14"/>
                  <a:pt x="777" y="29"/>
                </a:cubicBezTo>
                <a:cubicBezTo>
                  <a:pt x="864" y="44"/>
                  <a:pt x="975" y="72"/>
                  <a:pt x="1042" y="93"/>
                </a:cubicBezTo>
                <a:cubicBezTo>
                  <a:pt x="1109" y="114"/>
                  <a:pt x="1144" y="135"/>
                  <a:pt x="1179" y="157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7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7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6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7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7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7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7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67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67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7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67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67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67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67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67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67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7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7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67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67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67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67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67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67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6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86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86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67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67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6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6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6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6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67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67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67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67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67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6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6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6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6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67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67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67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67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67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67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86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86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6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6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86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6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86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67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67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6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67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67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6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67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67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6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67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67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67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678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8678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678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678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678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8678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678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8678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678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186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186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186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7800" grpId="0"/>
      <p:bldP spid="1867847" grpId="0"/>
      <p:bldP spid="1867900" grpId="0"/>
      <p:bldP spid="1867902" grpId="0"/>
      <p:bldP spid="1867915" grpId="0" animBg="1"/>
      <p:bldP spid="1867918" grpId="0" animBg="1"/>
      <p:bldP spid="1867919" grpId="0" animBg="1"/>
      <p:bldP spid="1867879" grpId="0"/>
      <p:bldP spid="1867873" grpId="0"/>
      <p:bldP spid="18678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537" name="Rectangle 33">
            <a:extLst>
              <a:ext uri="{FF2B5EF4-FFF2-40B4-BE49-F238E27FC236}">
                <a16:creationId xmlns:a16="http://schemas.microsoft.com/office/drawing/2014/main" id="{199B3896-8656-A04C-8E95-6FC55BCD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85813"/>
            <a:ext cx="5892800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MOM (Middleware Orientado a Mensajes)</a:t>
            </a:r>
            <a:r>
              <a:rPr lang="es-ES_tradnl" altLang="en-US" sz="2400">
                <a:sym typeface="Wingdings" pitchFamily="2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Evolución del paso de mensajes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Desacoplamiento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Sistemas asíncronos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Intermediario en el proceso</a:t>
            </a:r>
            <a:br>
              <a:rPr lang="es-ES_tradnl" altLang="en-US" sz="2600">
                <a:sym typeface="Wingdings" pitchFamily="2" charset="2"/>
              </a:rPr>
            </a:br>
            <a:r>
              <a:rPr lang="es-ES_tradnl" altLang="en-US" sz="2600">
                <a:sym typeface="Wingdings" pitchFamily="2" charset="2"/>
              </a:rPr>
              <a:t>de comunicación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Herramientas: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JMS, MSMQ, MQSeries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Dos tipos: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Punto a punto  1:1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Publicación/suscripción  1:M</a:t>
            </a:r>
          </a:p>
        </p:txBody>
      </p:sp>
      <p:grpSp>
        <p:nvGrpSpPr>
          <p:cNvPr id="2" name="Group 75">
            <a:extLst>
              <a:ext uri="{FF2B5EF4-FFF2-40B4-BE49-F238E27FC236}">
                <a16:creationId xmlns:a16="http://schemas.microsoft.com/office/drawing/2014/main" id="{CA009AAA-9F55-A94C-95DD-83B286421110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617538"/>
            <a:ext cx="3906838" cy="4064000"/>
            <a:chOff x="3050" y="389"/>
            <a:chExt cx="2461" cy="2560"/>
          </a:xfrm>
        </p:grpSpPr>
        <p:sp>
          <p:nvSpPr>
            <p:cNvPr id="76832" name="Cloud">
              <a:extLst>
                <a:ext uri="{FF2B5EF4-FFF2-40B4-BE49-F238E27FC236}">
                  <a16:creationId xmlns:a16="http://schemas.microsoft.com/office/drawing/2014/main" id="{C8DDCB26-B46A-B344-B684-6FB7A553111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287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76833" name="Rectangle 3">
              <a:extLst>
                <a:ext uri="{FF2B5EF4-FFF2-40B4-BE49-F238E27FC236}">
                  <a16:creationId xmlns:a16="http://schemas.microsoft.com/office/drawing/2014/main" id="{B10EFB50-AA02-544B-8932-14DC5739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32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34" name="Rectangle 4">
              <a:extLst>
                <a:ext uri="{FF2B5EF4-FFF2-40B4-BE49-F238E27FC236}">
                  <a16:creationId xmlns:a16="http://schemas.microsoft.com/office/drawing/2014/main" id="{6F07128C-F80F-884E-8C2A-CDD6ED6EE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577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>
                <a:latin typeface="Arial Narrow" panose="020B0604020202020204" pitchFamily="34" charset="0"/>
              </a:endParaRPr>
            </a:p>
          </p:txBody>
        </p:sp>
        <p:sp>
          <p:nvSpPr>
            <p:cNvPr id="76835" name="Oval 5">
              <a:extLst>
                <a:ext uri="{FF2B5EF4-FFF2-40B4-BE49-F238E27FC236}">
                  <a16:creationId xmlns:a16="http://schemas.microsoft.com/office/drawing/2014/main" id="{2FD30156-1810-8F43-893E-D841C0D83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780"/>
              <a:ext cx="499" cy="531"/>
            </a:xfrm>
            <a:prstGeom prst="ellipse">
              <a:avLst/>
            </a:prstGeom>
            <a:solidFill>
              <a:srgbClr val="FF99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36" name="Text Box 6">
              <a:extLst>
                <a:ext uri="{FF2B5EF4-FFF2-40B4-BE49-F238E27FC236}">
                  <a16:creationId xmlns:a16="http://schemas.microsoft.com/office/drawing/2014/main" id="{12D00E2B-41FE-6345-A1B3-538E9176E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" y="594"/>
              <a:ext cx="7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Intermediario</a:t>
              </a:r>
              <a:endParaRPr lang="es-ES" altLang="en-US"/>
            </a:p>
          </p:txBody>
        </p:sp>
        <p:sp>
          <p:nvSpPr>
            <p:cNvPr id="76837" name="Text Box 7">
              <a:extLst>
                <a:ext uri="{FF2B5EF4-FFF2-40B4-BE49-F238E27FC236}">
                  <a16:creationId xmlns:a16="http://schemas.microsoft.com/office/drawing/2014/main" id="{A5E9817E-89E1-C044-A127-48579C498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927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P2</a:t>
              </a:r>
            </a:p>
          </p:txBody>
        </p:sp>
        <p:sp>
          <p:nvSpPr>
            <p:cNvPr id="76838" name="Oval 8">
              <a:extLst>
                <a:ext uri="{FF2B5EF4-FFF2-40B4-BE49-F238E27FC236}">
                  <a16:creationId xmlns:a16="http://schemas.microsoft.com/office/drawing/2014/main" id="{48C8E7BA-9561-B04B-AE11-ABA9B722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1982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39" name="Text Box 9">
              <a:extLst>
                <a:ext uri="{FF2B5EF4-FFF2-40B4-BE49-F238E27FC236}">
                  <a16:creationId xmlns:a16="http://schemas.microsoft.com/office/drawing/2014/main" id="{F41E478A-AC8B-D64E-ADF8-2F79CE512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4" y="2545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Consumidor</a:t>
              </a:r>
              <a:endParaRPr lang="es-ES" altLang="en-US"/>
            </a:p>
          </p:txBody>
        </p:sp>
        <p:sp>
          <p:nvSpPr>
            <p:cNvPr id="76840" name="Text Box 11">
              <a:extLst>
                <a:ext uri="{FF2B5EF4-FFF2-40B4-BE49-F238E27FC236}">
                  <a16:creationId xmlns:a16="http://schemas.microsoft.com/office/drawing/2014/main" id="{31D82F0A-6297-914D-8F32-182FEB11F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389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B</a:t>
              </a:r>
            </a:p>
          </p:txBody>
        </p:sp>
        <p:sp>
          <p:nvSpPr>
            <p:cNvPr id="76841" name="Text Box 12">
              <a:extLst>
                <a:ext uri="{FF2B5EF4-FFF2-40B4-BE49-F238E27FC236}">
                  <a16:creationId xmlns:a16="http://schemas.microsoft.com/office/drawing/2014/main" id="{E5C084FD-1D38-B644-A0EC-454BEFB7A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2737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C</a:t>
              </a:r>
            </a:p>
          </p:txBody>
        </p:sp>
        <p:sp>
          <p:nvSpPr>
            <p:cNvPr id="76842" name="Rectangle 13">
              <a:extLst>
                <a:ext uri="{FF2B5EF4-FFF2-40B4-BE49-F238E27FC236}">
                  <a16:creationId xmlns:a16="http://schemas.microsoft.com/office/drawing/2014/main" id="{DE58AD4D-B435-6A4E-947E-E6ED0826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725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43" name="Oval 14">
              <a:extLst>
                <a:ext uri="{FF2B5EF4-FFF2-40B4-BE49-F238E27FC236}">
                  <a16:creationId xmlns:a16="http://schemas.microsoft.com/office/drawing/2014/main" id="{717A4B17-9471-DB4B-BDED-34A0685CD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973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44" name="Text Box 15">
              <a:extLst>
                <a:ext uri="{FF2B5EF4-FFF2-40B4-BE49-F238E27FC236}">
                  <a16:creationId xmlns:a16="http://schemas.microsoft.com/office/drawing/2014/main" id="{1989EB26-7472-3245-B2E2-FF611AE1E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2535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Emisor</a:t>
              </a:r>
              <a:endParaRPr lang="es-ES" altLang="en-US"/>
            </a:p>
          </p:txBody>
        </p:sp>
        <p:sp>
          <p:nvSpPr>
            <p:cNvPr id="76845" name="Text Box 17">
              <a:extLst>
                <a:ext uri="{FF2B5EF4-FFF2-40B4-BE49-F238E27FC236}">
                  <a16:creationId xmlns:a16="http://schemas.microsoft.com/office/drawing/2014/main" id="{B19817D5-6459-7B4A-AA78-A8CD6FFCE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737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A</a:t>
              </a:r>
            </a:p>
          </p:txBody>
        </p:sp>
      </p:grpSp>
      <p:sp>
        <p:nvSpPr>
          <p:cNvPr id="1941528" name="Text Box 24">
            <a:extLst>
              <a:ext uri="{FF2B5EF4-FFF2-40B4-BE49-F238E27FC236}">
                <a16:creationId xmlns:a16="http://schemas.microsoft.com/office/drawing/2014/main" id="{46A28154-7CF5-C64A-83B1-E0D99AE5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middleware orientado a mensajes</a:t>
            </a:r>
          </a:p>
        </p:txBody>
      </p:sp>
      <p:sp>
        <p:nvSpPr>
          <p:cNvPr id="1941550" name="Text Box 46">
            <a:extLst>
              <a:ext uri="{FF2B5EF4-FFF2-40B4-BE49-F238E27FC236}">
                <a16:creationId xmlns:a16="http://schemas.microsoft.com/office/drawing/2014/main" id="{7BDF2054-0E03-9C4B-B47F-B919D7C29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163" y="3324225"/>
            <a:ext cx="181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mensaje</a:t>
            </a:r>
          </a:p>
        </p:txBody>
      </p:sp>
      <p:sp>
        <p:nvSpPr>
          <p:cNvPr id="1941552" name="AutoShape 48">
            <a:extLst>
              <a:ext uri="{FF2B5EF4-FFF2-40B4-BE49-F238E27FC236}">
                <a16:creationId xmlns:a16="http://schemas.microsoft.com/office/drawing/2014/main" id="{701F3AF1-6095-AE41-B722-98C62976C91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106988" y="3162300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941553" name="AutoShape 49">
            <a:extLst>
              <a:ext uri="{FF2B5EF4-FFF2-40B4-BE49-F238E27FC236}">
                <a16:creationId xmlns:a16="http://schemas.microsoft.com/office/drawing/2014/main" id="{4BA70BA6-6744-7D4F-B779-089EC6EFBE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18413" y="3160712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941556" name="Line 52">
            <a:extLst>
              <a:ext uri="{FF2B5EF4-FFF2-40B4-BE49-F238E27FC236}">
                <a16:creationId xmlns:a16="http://schemas.microsoft.com/office/drawing/2014/main" id="{044905D7-8E6D-9F49-8072-DB5587941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5825" y="3546475"/>
            <a:ext cx="1639888" cy="14288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941576" name="Oval 72">
            <a:extLst>
              <a:ext uri="{FF2B5EF4-FFF2-40B4-BE49-F238E27FC236}">
                <a16:creationId xmlns:a16="http://schemas.microsoft.com/office/drawing/2014/main" id="{519562EC-F53F-D047-B330-975EB0AFBF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5775" y="2782888"/>
            <a:ext cx="315913" cy="28098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41554" name="Freeform 50">
            <a:extLst>
              <a:ext uri="{FF2B5EF4-FFF2-40B4-BE49-F238E27FC236}">
                <a16:creationId xmlns:a16="http://schemas.microsoft.com/office/drawing/2014/main" id="{674428BE-4C97-6644-9548-47C15E6E5636}"/>
              </a:ext>
            </a:extLst>
          </p:cNvPr>
          <p:cNvSpPr>
            <a:spLocks/>
          </p:cNvSpPr>
          <p:nvPr/>
        </p:nvSpPr>
        <p:spPr bwMode="auto">
          <a:xfrm>
            <a:off x="5645150" y="1773238"/>
            <a:ext cx="755650" cy="1365250"/>
          </a:xfrm>
          <a:custGeom>
            <a:avLst/>
            <a:gdLst>
              <a:gd name="T0" fmla="*/ 0 w 503"/>
              <a:gd name="T1" fmla="*/ 2147483646 h 960"/>
              <a:gd name="T2" fmla="*/ 2147483646 w 503"/>
              <a:gd name="T3" fmla="*/ 2147483646 h 960"/>
              <a:gd name="T4" fmla="*/ 2147483646 w 503"/>
              <a:gd name="T5" fmla="*/ 2147483646 h 960"/>
              <a:gd name="T6" fmla="*/ 2147483646 w 503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503"/>
              <a:gd name="T13" fmla="*/ 0 h 960"/>
              <a:gd name="T14" fmla="*/ 503 w 503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" h="960">
                <a:moveTo>
                  <a:pt x="0" y="960"/>
                </a:moveTo>
                <a:cubicBezTo>
                  <a:pt x="13" y="894"/>
                  <a:pt x="27" y="829"/>
                  <a:pt x="64" y="731"/>
                </a:cubicBezTo>
                <a:cubicBezTo>
                  <a:pt x="101" y="633"/>
                  <a:pt x="147" y="496"/>
                  <a:pt x="220" y="374"/>
                </a:cubicBezTo>
                <a:cubicBezTo>
                  <a:pt x="293" y="252"/>
                  <a:pt x="398" y="126"/>
                  <a:pt x="503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41577" name="Oval 73">
            <a:extLst>
              <a:ext uri="{FF2B5EF4-FFF2-40B4-BE49-F238E27FC236}">
                <a16:creationId xmlns:a16="http://schemas.microsoft.com/office/drawing/2014/main" id="{460C6F78-7FBD-5044-8C87-1BBB04BACC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7950" y="2797175"/>
            <a:ext cx="315913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41555" name="Freeform 51">
            <a:extLst>
              <a:ext uri="{FF2B5EF4-FFF2-40B4-BE49-F238E27FC236}">
                <a16:creationId xmlns:a16="http://schemas.microsoft.com/office/drawing/2014/main" id="{FE165E65-1074-2D49-A947-1E5380A5526C}"/>
              </a:ext>
            </a:extLst>
          </p:cNvPr>
          <p:cNvSpPr>
            <a:spLocks/>
          </p:cNvSpPr>
          <p:nvPr/>
        </p:nvSpPr>
        <p:spPr bwMode="auto">
          <a:xfrm>
            <a:off x="7154863" y="1814513"/>
            <a:ext cx="812800" cy="1322387"/>
          </a:xfrm>
          <a:custGeom>
            <a:avLst/>
            <a:gdLst>
              <a:gd name="T0" fmla="*/ 2147483646 w 512"/>
              <a:gd name="T1" fmla="*/ 2147483646 h 979"/>
              <a:gd name="T2" fmla="*/ 2147483646 w 512"/>
              <a:gd name="T3" fmla="*/ 2147483646 h 979"/>
              <a:gd name="T4" fmla="*/ 2147483646 w 512"/>
              <a:gd name="T5" fmla="*/ 2147483646 h 979"/>
              <a:gd name="T6" fmla="*/ 0 w 512"/>
              <a:gd name="T7" fmla="*/ 0 h 979"/>
              <a:gd name="T8" fmla="*/ 0 60000 65536"/>
              <a:gd name="T9" fmla="*/ 0 60000 65536"/>
              <a:gd name="T10" fmla="*/ 0 60000 65536"/>
              <a:gd name="T11" fmla="*/ 0 60000 65536"/>
              <a:gd name="T12" fmla="*/ 0 w 512"/>
              <a:gd name="T13" fmla="*/ 0 h 979"/>
              <a:gd name="T14" fmla="*/ 512 w 512"/>
              <a:gd name="T15" fmla="*/ 979 h 9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" h="979">
                <a:moveTo>
                  <a:pt x="512" y="979"/>
                </a:moveTo>
                <a:cubicBezTo>
                  <a:pt x="471" y="823"/>
                  <a:pt x="431" y="667"/>
                  <a:pt x="375" y="531"/>
                </a:cubicBezTo>
                <a:cubicBezTo>
                  <a:pt x="319" y="395"/>
                  <a:pt x="237" y="254"/>
                  <a:pt x="174" y="165"/>
                </a:cubicBezTo>
                <a:cubicBezTo>
                  <a:pt x="111" y="76"/>
                  <a:pt x="55" y="38"/>
                  <a:pt x="0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41514" name="Text Box 10">
            <a:extLst>
              <a:ext uri="{FF2B5EF4-FFF2-40B4-BE49-F238E27FC236}">
                <a16:creationId xmlns:a16="http://schemas.microsoft.com/office/drawing/2014/main" id="{BA47DF39-2C2F-334A-B8B4-F8043E2F4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63" y="3389313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P3</a:t>
            </a:r>
          </a:p>
        </p:txBody>
      </p:sp>
      <p:sp>
        <p:nvSpPr>
          <p:cNvPr id="1941520" name="Text Box 16">
            <a:extLst>
              <a:ext uri="{FF2B5EF4-FFF2-40B4-BE49-F238E27FC236}">
                <a16:creationId xmlns:a16="http://schemas.microsoft.com/office/drawing/2014/main" id="{683E7A09-B089-F44E-92E8-0A6AA0750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3365500"/>
            <a:ext cx="4397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P1</a:t>
            </a:r>
          </a:p>
        </p:txBody>
      </p:sp>
      <p:grpSp>
        <p:nvGrpSpPr>
          <p:cNvPr id="3" name="Group 79">
            <a:extLst>
              <a:ext uri="{FF2B5EF4-FFF2-40B4-BE49-F238E27FC236}">
                <a16:creationId xmlns:a16="http://schemas.microsoft.com/office/drawing/2014/main" id="{3B8A94A2-1ABF-C249-9C44-372DC5026866}"/>
              </a:ext>
            </a:extLst>
          </p:cNvPr>
          <p:cNvGrpSpPr>
            <a:grpSpLocks/>
          </p:cNvGrpSpPr>
          <p:nvPr/>
        </p:nvGrpSpPr>
        <p:grpSpPr bwMode="auto">
          <a:xfrm>
            <a:off x="6080125" y="4522788"/>
            <a:ext cx="1398588" cy="1931987"/>
            <a:chOff x="3830" y="2849"/>
            <a:chExt cx="881" cy="1217"/>
          </a:xfrm>
        </p:grpSpPr>
        <p:sp>
          <p:nvSpPr>
            <p:cNvPr id="76825" name="Rectangle 61">
              <a:extLst>
                <a:ext uri="{FF2B5EF4-FFF2-40B4-BE49-F238E27FC236}">
                  <a16:creationId xmlns:a16="http://schemas.microsoft.com/office/drawing/2014/main" id="{7AAC17D4-27F5-444D-99FB-88C509E11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849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26" name="Oval 62">
              <a:extLst>
                <a:ext uri="{FF2B5EF4-FFF2-40B4-BE49-F238E27FC236}">
                  <a16:creationId xmlns:a16="http://schemas.microsoft.com/office/drawing/2014/main" id="{3A092B67-D2B4-0447-A9C5-39CAD5676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117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6827" name="Text Box 63">
              <a:extLst>
                <a:ext uri="{FF2B5EF4-FFF2-40B4-BE49-F238E27FC236}">
                  <a16:creationId xmlns:a16="http://schemas.microsoft.com/office/drawing/2014/main" id="{74861CD8-702F-DD46-9639-2DBFFE8B6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" y="3680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Consumidor</a:t>
              </a:r>
              <a:endParaRPr lang="es-ES" altLang="en-US"/>
            </a:p>
          </p:txBody>
        </p:sp>
        <p:sp>
          <p:nvSpPr>
            <p:cNvPr id="76828" name="Text Box 65">
              <a:extLst>
                <a:ext uri="{FF2B5EF4-FFF2-40B4-BE49-F238E27FC236}">
                  <a16:creationId xmlns:a16="http://schemas.microsoft.com/office/drawing/2014/main" id="{29CDFB1D-F3A9-0749-AF30-84FE4EF21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3854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D</a:t>
              </a:r>
            </a:p>
          </p:txBody>
        </p:sp>
        <p:sp>
          <p:nvSpPr>
            <p:cNvPr id="76829" name="AutoShape 67">
              <a:extLst>
                <a:ext uri="{FF2B5EF4-FFF2-40B4-BE49-F238E27FC236}">
                  <a16:creationId xmlns:a16="http://schemas.microsoft.com/office/drawing/2014/main" id="{A37784C0-E81E-A343-BFC4-3D74D52B1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08" y="3126"/>
              <a:ext cx="532" cy="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55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20" y="12443"/>
                  </a:moveTo>
                  <a:cubicBezTo>
                    <a:pt x="10880" y="12446"/>
                    <a:pt x="10840" y="12447"/>
                    <a:pt x="10800" y="12448"/>
                  </a:cubicBezTo>
                  <a:cubicBezTo>
                    <a:pt x="10759" y="12448"/>
                    <a:pt x="10719" y="12446"/>
                    <a:pt x="10679" y="12443"/>
                  </a:cubicBezTo>
                  <a:lnTo>
                    <a:pt x="10007" y="21570"/>
                  </a:lnTo>
                  <a:cubicBezTo>
                    <a:pt x="10271" y="21590"/>
                    <a:pt x="10535" y="21600"/>
                    <a:pt x="10800" y="21600"/>
                  </a:cubicBezTo>
                  <a:cubicBezTo>
                    <a:pt x="11064" y="21599"/>
                    <a:pt x="11328" y="21590"/>
                    <a:pt x="11592" y="21570"/>
                  </a:cubicBezTo>
                  <a:lnTo>
                    <a:pt x="10920" y="1244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/>
            <a:p>
              <a:endParaRPr lang="en-ES"/>
            </a:p>
          </p:txBody>
        </p:sp>
        <p:sp>
          <p:nvSpPr>
            <p:cNvPr id="76830" name="Oval 74">
              <a:extLst>
                <a:ext uri="{FF2B5EF4-FFF2-40B4-BE49-F238E27FC236}">
                  <a16:creationId xmlns:a16="http://schemas.microsoft.com/office/drawing/2014/main" id="{F5F58878-5539-CA48-8E36-AC2DACA85B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3" y="2878"/>
              <a:ext cx="199" cy="17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/>
            </a:p>
          </p:txBody>
        </p:sp>
        <p:sp>
          <p:nvSpPr>
            <p:cNvPr id="76831" name="Text Box 64">
              <a:extLst>
                <a:ext uri="{FF2B5EF4-FFF2-40B4-BE49-F238E27FC236}">
                  <a16:creationId xmlns:a16="http://schemas.microsoft.com/office/drawing/2014/main" id="{97ABBB5A-1756-BF46-B0B3-C4488931C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3270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P4</a:t>
              </a:r>
            </a:p>
          </p:txBody>
        </p:sp>
      </p:grpSp>
      <p:sp>
        <p:nvSpPr>
          <p:cNvPr id="1941581" name="Freeform 77">
            <a:extLst>
              <a:ext uri="{FF2B5EF4-FFF2-40B4-BE49-F238E27FC236}">
                <a16:creationId xmlns:a16="http://schemas.microsoft.com/office/drawing/2014/main" id="{4015FFDC-DED5-2A4E-8233-77D8344FFCEC}"/>
              </a:ext>
            </a:extLst>
          </p:cNvPr>
          <p:cNvSpPr>
            <a:spLocks/>
          </p:cNvSpPr>
          <p:nvPr/>
        </p:nvSpPr>
        <p:spPr bwMode="auto">
          <a:xfrm>
            <a:off x="5834063" y="2090738"/>
            <a:ext cx="842962" cy="1101725"/>
          </a:xfrm>
          <a:custGeom>
            <a:avLst/>
            <a:gdLst>
              <a:gd name="T0" fmla="*/ 0 w 531"/>
              <a:gd name="T1" fmla="*/ 2147483646 h 694"/>
              <a:gd name="T2" fmla="*/ 2147483646 w 531"/>
              <a:gd name="T3" fmla="*/ 2147483646 h 694"/>
              <a:gd name="T4" fmla="*/ 2147483646 w 531"/>
              <a:gd name="T5" fmla="*/ 2147483646 h 694"/>
              <a:gd name="T6" fmla="*/ 2147483646 w 531"/>
              <a:gd name="T7" fmla="*/ 2147483646 h 694"/>
              <a:gd name="T8" fmla="*/ 2147483646 w 531"/>
              <a:gd name="T9" fmla="*/ 0 h 6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1"/>
              <a:gd name="T16" fmla="*/ 0 h 694"/>
              <a:gd name="T17" fmla="*/ 531 w 531"/>
              <a:gd name="T18" fmla="*/ 694 h 6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1" h="694">
                <a:moveTo>
                  <a:pt x="0" y="694"/>
                </a:moveTo>
                <a:cubicBezTo>
                  <a:pt x="25" y="689"/>
                  <a:pt x="51" y="685"/>
                  <a:pt x="101" y="658"/>
                </a:cubicBezTo>
                <a:cubicBezTo>
                  <a:pt x="151" y="631"/>
                  <a:pt x="243" y="586"/>
                  <a:pt x="302" y="530"/>
                </a:cubicBezTo>
                <a:cubicBezTo>
                  <a:pt x="361" y="474"/>
                  <a:pt x="420" y="408"/>
                  <a:pt x="458" y="320"/>
                </a:cubicBezTo>
                <a:cubicBezTo>
                  <a:pt x="496" y="232"/>
                  <a:pt x="519" y="53"/>
                  <a:pt x="531" y="0"/>
                </a:cubicBezTo>
              </a:path>
            </a:pathLst>
          </a:custGeom>
          <a:noFill/>
          <a:ln w="28575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941582" name="Freeform 78">
            <a:extLst>
              <a:ext uri="{FF2B5EF4-FFF2-40B4-BE49-F238E27FC236}">
                <a16:creationId xmlns:a16="http://schemas.microsoft.com/office/drawing/2014/main" id="{54D41E46-20F5-384F-B8E2-9B2360E93FE4}"/>
              </a:ext>
            </a:extLst>
          </p:cNvPr>
          <p:cNvSpPr>
            <a:spLocks/>
          </p:cNvSpPr>
          <p:nvPr/>
        </p:nvSpPr>
        <p:spPr bwMode="auto">
          <a:xfrm>
            <a:off x="6878638" y="2119313"/>
            <a:ext cx="857250" cy="1103312"/>
          </a:xfrm>
          <a:custGeom>
            <a:avLst/>
            <a:gdLst>
              <a:gd name="T0" fmla="*/ 2147483646 w 540"/>
              <a:gd name="T1" fmla="*/ 2147483646 h 695"/>
              <a:gd name="T2" fmla="*/ 2147483646 w 540"/>
              <a:gd name="T3" fmla="*/ 2147483646 h 695"/>
              <a:gd name="T4" fmla="*/ 2147483646 w 540"/>
              <a:gd name="T5" fmla="*/ 2147483646 h 695"/>
              <a:gd name="T6" fmla="*/ 2147483646 w 540"/>
              <a:gd name="T7" fmla="*/ 2147483646 h 695"/>
              <a:gd name="T8" fmla="*/ 0 w 540"/>
              <a:gd name="T9" fmla="*/ 0 h 6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0"/>
              <a:gd name="T16" fmla="*/ 0 h 695"/>
              <a:gd name="T17" fmla="*/ 540 w 540"/>
              <a:gd name="T18" fmla="*/ 695 h 6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0" h="695">
                <a:moveTo>
                  <a:pt x="540" y="695"/>
                </a:moveTo>
                <a:cubicBezTo>
                  <a:pt x="502" y="678"/>
                  <a:pt x="464" y="662"/>
                  <a:pt x="412" y="621"/>
                </a:cubicBezTo>
                <a:cubicBezTo>
                  <a:pt x="360" y="580"/>
                  <a:pt x="281" y="509"/>
                  <a:pt x="229" y="448"/>
                </a:cubicBezTo>
                <a:cubicBezTo>
                  <a:pt x="177" y="387"/>
                  <a:pt x="139" y="331"/>
                  <a:pt x="101" y="256"/>
                </a:cubicBezTo>
                <a:cubicBezTo>
                  <a:pt x="63" y="181"/>
                  <a:pt x="31" y="90"/>
                  <a:pt x="0" y="0"/>
                </a:cubicBezTo>
              </a:path>
            </a:pathLst>
          </a:custGeom>
          <a:noFill/>
          <a:ln w="28575">
            <a:solidFill>
              <a:srgbClr val="333333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941584" name="Rectangle 80">
            <a:extLst>
              <a:ext uri="{FF2B5EF4-FFF2-40B4-BE49-F238E27FC236}">
                <a16:creationId xmlns:a16="http://schemas.microsoft.com/office/drawing/2014/main" id="{9AB55B65-1104-1C45-8D5A-A5BCD35F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140075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41564" name="Rectangle 60">
            <a:extLst>
              <a:ext uri="{FF2B5EF4-FFF2-40B4-BE49-F238E27FC236}">
                <a16:creationId xmlns:a16="http://schemas.microsoft.com/office/drawing/2014/main" id="{0489D98E-2E79-4148-9C10-AB073E57C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313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41573" name="Rectangle 69">
            <a:extLst>
              <a:ext uri="{FF2B5EF4-FFF2-40B4-BE49-F238E27FC236}">
                <a16:creationId xmlns:a16="http://schemas.microsoft.com/office/drawing/2014/main" id="{6D3EC4C4-43C8-5342-A7D0-555B5B736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41574" name="Rectangle 70">
            <a:extLst>
              <a:ext uri="{FF2B5EF4-FFF2-40B4-BE49-F238E27FC236}">
                <a16:creationId xmlns:a16="http://schemas.microsoft.com/office/drawing/2014/main" id="{5E9035F8-8A58-C249-8B37-9029410A1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grpSp>
        <p:nvGrpSpPr>
          <p:cNvPr id="4" name="Group 81">
            <a:extLst>
              <a:ext uri="{FF2B5EF4-FFF2-40B4-BE49-F238E27FC236}">
                <a16:creationId xmlns:a16="http://schemas.microsoft.com/office/drawing/2014/main" id="{D766FEF8-467A-394B-8B24-908898F784B5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895475"/>
            <a:ext cx="2959100" cy="1676400"/>
            <a:chOff x="2216" y="3200"/>
            <a:chExt cx="1864" cy="896"/>
          </a:xfrm>
        </p:grpSpPr>
        <p:sp>
          <p:nvSpPr>
            <p:cNvPr id="76823" name="Rectangle 82">
              <a:extLst>
                <a:ext uri="{FF2B5EF4-FFF2-40B4-BE49-F238E27FC236}">
                  <a16:creationId xmlns:a16="http://schemas.microsoft.com/office/drawing/2014/main" id="{98446089-A756-C449-84C7-9F7E74E36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3416"/>
              <a:ext cx="1848" cy="680"/>
            </a:xfrm>
            <a:prstGeom prst="rect">
              <a:avLst/>
            </a:prstGeom>
            <a:solidFill>
              <a:srgbClr val="CFE6FD"/>
            </a:solidFill>
            <a:ln w="22225" algn="ctr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s-ES" altLang="en-US"/>
                <a:t> Prioridades en mensajes</a:t>
              </a:r>
            </a:p>
            <a:p>
              <a:pPr eaLnBrk="1" hangingPunct="1">
                <a:buFontTx/>
                <a:buChar char="•"/>
              </a:pPr>
              <a:r>
                <a:rPr lang="es-ES" altLang="en-US"/>
                <a:t> Temporizador</a:t>
              </a:r>
            </a:p>
            <a:p>
              <a:pPr eaLnBrk="1" hangingPunct="1">
                <a:buFontTx/>
                <a:buChar char="•"/>
              </a:pPr>
              <a:r>
                <a:rPr lang="es-ES" altLang="en-US"/>
                <a:t> Tipos de mensajes</a:t>
              </a:r>
            </a:p>
            <a:p>
              <a:pPr eaLnBrk="1" hangingPunct="1">
                <a:buFontTx/>
                <a:buChar char="•"/>
              </a:pPr>
              <a:r>
                <a:rPr lang="es-ES" altLang="en-US"/>
                <a:t> Seguridad</a:t>
              </a:r>
            </a:p>
            <a:p>
              <a:pPr eaLnBrk="1" hangingPunct="1">
                <a:buFontTx/>
                <a:buChar char="•"/>
              </a:pPr>
              <a:r>
                <a:rPr lang="es-ES" altLang="en-US"/>
                <a:t> Persistencia de mensajes</a:t>
              </a:r>
            </a:p>
          </p:txBody>
        </p:sp>
        <p:sp>
          <p:nvSpPr>
            <p:cNvPr id="76824" name="Freeform 83">
              <a:extLst>
                <a:ext uri="{FF2B5EF4-FFF2-40B4-BE49-F238E27FC236}">
                  <a16:creationId xmlns:a16="http://schemas.microsoft.com/office/drawing/2014/main" id="{A62E42A2-89B8-F746-8D65-9C25D1E09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" y="3200"/>
              <a:ext cx="1856" cy="208"/>
            </a:xfrm>
            <a:custGeom>
              <a:avLst/>
              <a:gdLst>
                <a:gd name="T0" fmla="*/ 1121 w 1840"/>
                <a:gd name="T1" fmla="*/ 0 h 208"/>
                <a:gd name="T2" fmla="*/ 0 w 1840"/>
                <a:gd name="T3" fmla="*/ 208 h 208"/>
                <a:gd name="T4" fmla="*/ 2131 w 1840"/>
                <a:gd name="T5" fmla="*/ 208 h 208"/>
                <a:gd name="T6" fmla="*/ 1121 w 1840"/>
                <a:gd name="T7" fmla="*/ 0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208"/>
                <a:gd name="T14" fmla="*/ 1840 w 1840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208">
                  <a:moveTo>
                    <a:pt x="968" y="0"/>
                  </a:moveTo>
                  <a:lnTo>
                    <a:pt x="0" y="208"/>
                  </a:lnTo>
                  <a:lnTo>
                    <a:pt x="1840" y="20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 w="22225">
              <a:solidFill>
                <a:srgbClr val="BADBF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4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4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4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4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4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4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4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41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41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41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41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41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41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41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41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41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94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41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41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4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94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194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4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4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4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4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194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194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41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41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41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41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41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41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415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9415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415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941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1000" fill="hold"/>
                                        <p:tgtEl>
                                          <p:spTgt spid="1941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941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1941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1941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1941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941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94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94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94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94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1000"/>
                                        <p:tgtEl>
                                          <p:spTgt spid="194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C 4.16667E-6 -0.01111 4.16667E-6 -0.02199 0.00243 -0.03611 C 0.00503 -0.05023 0.01059 -0.06782 0.01493 -0.08472 C 0.01927 -0.10139 0.02204 -0.1206 0.02864 -0.1375 C 0.03541 -0.1544 0.04097 -0.17662 0.05486 -0.18611 C 0.06892 -0.1956 0.09062 -0.19514 0.11232 -0.19468 " pathEditMode="relative" rAng="0" ptsTypes="aaaaaA">
                                      <p:cBhvr>
                                        <p:cTn id="167" dur="1000" fill="hold"/>
                                        <p:tgtEl>
                                          <p:spTgt spid="1941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1000"/>
                                        <p:tgtEl>
                                          <p:spTgt spid="194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7.40741E-7 C 0.01025 0.00602 0.02067 0.01204 0.03265 0.02593 C 0.04463 0.03982 0.06199 0.06621 0.07223 0.08333 C 0.08247 0.10046 0.08768 0.10996 0.09445 0.12871 C 0.10122 0.14746 0.10713 0.17176 0.1132 0.1963 " pathEditMode="relative" ptsTypes="aaaaA">
                                      <p:cBhvr>
                                        <p:cTn id="174" dur="2000" fill="hold"/>
                                        <p:tgtEl>
                                          <p:spTgt spid="1941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1528" grpId="0"/>
      <p:bldP spid="1941550" grpId="0"/>
      <p:bldP spid="1941550" grpId="1"/>
      <p:bldP spid="1941576" grpId="0" animBg="1"/>
      <p:bldP spid="1941577" grpId="0" animBg="1"/>
      <p:bldP spid="1941514" grpId="0"/>
      <p:bldP spid="1941520" grpId="0"/>
      <p:bldP spid="1941584" grpId="0" animBg="1"/>
      <p:bldP spid="1941584" grpId="1" animBg="1"/>
      <p:bldP spid="1941564" grpId="0" animBg="1"/>
      <p:bldP spid="1941573" grpId="0" animBg="1"/>
      <p:bldP spid="1941574" grpId="0" animBg="1"/>
      <p:bldP spid="194157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FD322E09-5F28-7545-8855-6EA75897D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85813"/>
            <a:ext cx="5892800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MOM (Middleware Orientado a Mensajes)</a:t>
            </a:r>
            <a:r>
              <a:rPr lang="es-ES_tradnl" altLang="en-US" sz="2400">
                <a:sym typeface="Wingdings" pitchFamily="2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Evolución del paso de mensajes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Desacoplamiento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Sistemas asíncronos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Intermediario en el proceso</a:t>
            </a:r>
            <a:br>
              <a:rPr lang="es-ES_tradnl" altLang="en-US" sz="2600">
                <a:sym typeface="Wingdings" pitchFamily="2" charset="2"/>
              </a:rPr>
            </a:br>
            <a:r>
              <a:rPr lang="es-ES_tradnl" altLang="en-US" sz="2600">
                <a:sym typeface="Wingdings" pitchFamily="2" charset="2"/>
              </a:rPr>
              <a:t>de comunicación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Herramientas: 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JMS, MSMQ, MQSeries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600">
                <a:sym typeface="Wingdings" pitchFamily="2" charset="2"/>
              </a:rPr>
              <a:t>Dos tipos: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Punto a punto  1:1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altLang="en-US" sz="2000">
                <a:sym typeface="Wingdings" pitchFamily="2" charset="2"/>
              </a:rPr>
              <a:t>Publicación/suscripción  1:M</a:t>
            </a:r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F0C09148-D331-CC4B-A30E-AC2132B64AD9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617538"/>
            <a:ext cx="3906838" cy="4064000"/>
            <a:chOff x="3050" y="389"/>
            <a:chExt cx="2461" cy="2560"/>
          </a:xfrm>
        </p:grpSpPr>
        <p:sp>
          <p:nvSpPr>
            <p:cNvPr id="78876" name="Cloud">
              <a:extLst>
                <a:ext uri="{FF2B5EF4-FFF2-40B4-BE49-F238E27FC236}">
                  <a16:creationId xmlns:a16="http://schemas.microsoft.com/office/drawing/2014/main" id="{622E8BE9-D408-2147-B323-C43251A3AE1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287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78877" name="Rectangle 5">
              <a:extLst>
                <a:ext uri="{FF2B5EF4-FFF2-40B4-BE49-F238E27FC236}">
                  <a16:creationId xmlns:a16="http://schemas.microsoft.com/office/drawing/2014/main" id="{27E0B616-4488-8B40-A2AE-A26D0BD31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32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78" name="Rectangle 6">
              <a:extLst>
                <a:ext uri="{FF2B5EF4-FFF2-40B4-BE49-F238E27FC236}">
                  <a16:creationId xmlns:a16="http://schemas.microsoft.com/office/drawing/2014/main" id="{B1EA0BD9-A2A7-1A43-AACE-A70003D75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577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>
                <a:latin typeface="Arial Narrow" panose="020B0604020202020204" pitchFamily="34" charset="0"/>
              </a:endParaRPr>
            </a:p>
          </p:txBody>
        </p:sp>
        <p:sp>
          <p:nvSpPr>
            <p:cNvPr id="78879" name="Oval 7">
              <a:extLst>
                <a:ext uri="{FF2B5EF4-FFF2-40B4-BE49-F238E27FC236}">
                  <a16:creationId xmlns:a16="http://schemas.microsoft.com/office/drawing/2014/main" id="{0F313563-287B-1540-9352-EC676092B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780"/>
              <a:ext cx="499" cy="531"/>
            </a:xfrm>
            <a:prstGeom prst="ellipse">
              <a:avLst/>
            </a:prstGeom>
            <a:solidFill>
              <a:srgbClr val="FF99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80" name="Text Box 8">
              <a:extLst>
                <a:ext uri="{FF2B5EF4-FFF2-40B4-BE49-F238E27FC236}">
                  <a16:creationId xmlns:a16="http://schemas.microsoft.com/office/drawing/2014/main" id="{D6E51CE5-A6D0-8844-8668-ECC731E01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" y="594"/>
              <a:ext cx="7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Intermediario</a:t>
              </a:r>
              <a:endParaRPr lang="es-ES" altLang="en-US"/>
            </a:p>
          </p:txBody>
        </p:sp>
        <p:sp>
          <p:nvSpPr>
            <p:cNvPr id="78881" name="Text Box 9">
              <a:extLst>
                <a:ext uri="{FF2B5EF4-FFF2-40B4-BE49-F238E27FC236}">
                  <a16:creationId xmlns:a16="http://schemas.microsoft.com/office/drawing/2014/main" id="{814B5A98-6B72-CD4C-B9CA-EB54CD26E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927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P2</a:t>
              </a:r>
            </a:p>
          </p:txBody>
        </p:sp>
        <p:sp>
          <p:nvSpPr>
            <p:cNvPr id="78882" name="Oval 10">
              <a:extLst>
                <a:ext uri="{FF2B5EF4-FFF2-40B4-BE49-F238E27FC236}">
                  <a16:creationId xmlns:a16="http://schemas.microsoft.com/office/drawing/2014/main" id="{35F5842E-287A-454C-9D86-BB7EEBD90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1982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83" name="Text Box 11">
              <a:extLst>
                <a:ext uri="{FF2B5EF4-FFF2-40B4-BE49-F238E27FC236}">
                  <a16:creationId xmlns:a16="http://schemas.microsoft.com/office/drawing/2014/main" id="{16BC06C3-67A9-784C-9C9D-C73A05F14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4" y="2545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Consumidor</a:t>
              </a:r>
              <a:endParaRPr lang="es-ES" altLang="en-US"/>
            </a:p>
          </p:txBody>
        </p:sp>
        <p:sp>
          <p:nvSpPr>
            <p:cNvPr id="78884" name="Text Box 12">
              <a:extLst>
                <a:ext uri="{FF2B5EF4-FFF2-40B4-BE49-F238E27FC236}">
                  <a16:creationId xmlns:a16="http://schemas.microsoft.com/office/drawing/2014/main" id="{09D65690-5532-8340-8A4F-C51469A15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389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B</a:t>
              </a:r>
            </a:p>
          </p:txBody>
        </p:sp>
        <p:sp>
          <p:nvSpPr>
            <p:cNvPr id="78885" name="Text Box 13">
              <a:extLst>
                <a:ext uri="{FF2B5EF4-FFF2-40B4-BE49-F238E27FC236}">
                  <a16:creationId xmlns:a16="http://schemas.microsoft.com/office/drawing/2014/main" id="{84A4CF75-EC3E-0240-B186-3C57A8879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2737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C</a:t>
              </a:r>
            </a:p>
          </p:txBody>
        </p:sp>
        <p:sp>
          <p:nvSpPr>
            <p:cNvPr id="78886" name="Rectangle 14">
              <a:extLst>
                <a:ext uri="{FF2B5EF4-FFF2-40B4-BE49-F238E27FC236}">
                  <a16:creationId xmlns:a16="http://schemas.microsoft.com/office/drawing/2014/main" id="{28D83095-BAE8-B540-AC93-67E92FB8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725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87" name="Oval 15">
              <a:extLst>
                <a:ext uri="{FF2B5EF4-FFF2-40B4-BE49-F238E27FC236}">
                  <a16:creationId xmlns:a16="http://schemas.microsoft.com/office/drawing/2014/main" id="{3CFC18DA-D534-844B-AA86-F9C9D1417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973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88" name="Text Box 16">
              <a:extLst>
                <a:ext uri="{FF2B5EF4-FFF2-40B4-BE49-F238E27FC236}">
                  <a16:creationId xmlns:a16="http://schemas.microsoft.com/office/drawing/2014/main" id="{D6DB1834-B51D-3F46-9DAF-E26E6F6F6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2535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Emisor</a:t>
              </a:r>
              <a:endParaRPr lang="es-ES" altLang="en-US"/>
            </a:p>
          </p:txBody>
        </p:sp>
        <p:sp>
          <p:nvSpPr>
            <p:cNvPr id="78889" name="Text Box 17">
              <a:extLst>
                <a:ext uri="{FF2B5EF4-FFF2-40B4-BE49-F238E27FC236}">
                  <a16:creationId xmlns:a16="http://schemas.microsoft.com/office/drawing/2014/main" id="{8F4836EE-ED30-9E4D-8216-308FFA529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737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A</a:t>
              </a:r>
            </a:p>
          </p:txBody>
        </p:sp>
      </p:grpSp>
      <p:sp>
        <p:nvSpPr>
          <p:cNvPr id="78852" name="AutoShape 20">
            <a:extLst>
              <a:ext uri="{FF2B5EF4-FFF2-40B4-BE49-F238E27FC236}">
                <a16:creationId xmlns:a16="http://schemas.microsoft.com/office/drawing/2014/main" id="{5D246602-A530-4F45-80D8-0BDBE966D32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106988" y="3162300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78853" name="AutoShape 21">
            <a:extLst>
              <a:ext uri="{FF2B5EF4-FFF2-40B4-BE49-F238E27FC236}">
                <a16:creationId xmlns:a16="http://schemas.microsoft.com/office/drawing/2014/main" id="{DB3A9F55-50E7-0E47-9AF8-8737D21779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18413" y="3160712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78854" name="Oval 23">
            <a:extLst>
              <a:ext uri="{FF2B5EF4-FFF2-40B4-BE49-F238E27FC236}">
                <a16:creationId xmlns:a16="http://schemas.microsoft.com/office/drawing/2014/main" id="{66190C8D-E7CE-4547-A029-4B6F3E6454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5775" y="2782888"/>
            <a:ext cx="315913" cy="28098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888" name="Freeform 24">
            <a:extLst>
              <a:ext uri="{FF2B5EF4-FFF2-40B4-BE49-F238E27FC236}">
                <a16:creationId xmlns:a16="http://schemas.microsoft.com/office/drawing/2014/main" id="{6085EC93-5D65-2E43-876A-0F68D27C0667}"/>
              </a:ext>
            </a:extLst>
          </p:cNvPr>
          <p:cNvSpPr>
            <a:spLocks/>
          </p:cNvSpPr>
          <p:nvPr/>
        </p:nvSpPr>
        <p:spPr bwMode="auto">
          <a:xfrm>
            <a:off x="5645150" y="1773238"/>
            <a:ext cx="755650" cy="1365250"/>
          </a:xfrm>
          <a:custGeom>
            <a:avLst/>
            <a:gdLst>
              <a:gd name="T0" fmla="*/ 0 w 503"/>
              <a:gd name="T1" fmla="*/ 2147483646 h 960"/>
              <a:gd name="T2" fmla="*/ 2147483646 w 503"/>
              <a:gd name="T3" fmla="*/ 2147483646 h 960"/>
              <a:gd name="T4" fmla="*/ 2147483646 w 503"/>
              <a:gd name="T5" fmla="*/ 2147483646 h 960"/>
              <a:gd name="T6" fmla="*/ 2147483646 w 503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503"/>
              <a:gd name="T13" fmla="*/ 0 h 960"/>
              <a:gd name="T14" fmla="*/ 503 w 503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" h="960">
                <a:moveTo>
                  <a:pt x="0" y="960"/>
                </a:moveTo>
                <a:cubicBezTo>
                  <a:pt x="13" y="894"/>
                  <a:pt x="27" y="829"/>
                  <a:pt x="64" y="731"/>
                </a:cubicBezTo>
                <a:cubicBezTo>
                  <a:pt x="101" y="633"/>
                  <a:pt x="147" y="496"/>
                  <a:pt x="220" y="374"/>
                </a:cubicBezTo>
                <a:cubicBezTo>
                  <a:pt x="293" y="252"/>
                  <a:pt x="398" y="126"/>
                  <a:pt x="503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78856" name="Oval 25">
            <a:extLst>
              <a:ext uri="{FF2B5EF4-FFF2-40B4-BE49-F238E27FC236}">
                <a16:creationId xmlns:a16="http://schemas.microsoft.com/office/drawing/2014/main" id="{29A8CAF7-6D63-AE43-A158-D2EE7E8F03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7950" y="2797175"/>
            <a:ext cx="315913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890" name="Freeform 26">
            <a:extLst>
              <a:ext uri="{FF2B5EF4-FFF2-40B4-BE49-F238E27FC236}">
                <a16:creationId xmlns:a16="http://schemas.microsoft.com/office/drawing/2014/main" id="{F1141AFB-8BC9-2E4E-B044-736EBBDD7012}"/>
              </a:ext>
            </a:extLst>
          </p:cNvPr>
          <p:cNvSpPr>
            <a:spLocks/>
          </p:cNvSpPr>
          <p:nvPr/>
        </p:nvSpPr>
        <p:spPr bwMode="auto">
          <a:xfrm>
            <a:off x="7154863" y="1814513"/>
            <a:ext cx="812800" cy="1322387"/>
          </a:xfrm>
          <a:custGeom>
            <a:avLst/>
            <a:gdLst>
              <a:gd name="T0" fmla="*/ 2147483646 w 512"/>
              <a:gd name="T1" fmla="*/ 2147483646 h 979"/>
              <a:gd name="T2" fmla="*/ 2147483646 w 512"/>
              <a:gd name="T3" fmla="*/ 2147483646 h 979"/>
              <a:gd name="T4" fmla="*/ 2147483646 w 512"/>
              <a:gd name="T5" fmla="*/ 2147483646 h 979"/>
              <a:gd name="T6" fmla="*/ 0 w 512"/>
              <a:gd name="T7" fmla="*/ 0 h 979"/>
              <a:gd name="T8" fmla="*/ 0 60000 65536"/>
              <a:gd name="T9" fmla="*/ 0 60000 65536"/>
              <a:gd name="T10" fmla="*/ 0 60000 65536"/>
              <a:gd name="T11" fmla="*/ 0 60000 65536"/>
              <a:gd name="T12" fmla="*/ 0 w 512"/>
              <a:gd name="T13" fmla="*/ 0 h 979"/>
              <a:gd name="T14" fmla="*/ 512 w 512"/>
              <a:gd name="T15" fmla="*/ 979 h 9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" h="979">
                <a:moveTo>
                  <a:pt x="512" y="979"/>
                </a:moveTo>
                <a:cubicBezTo>
                  <a:pt x="471" y="823"/>
                  <a:pt x="431" y="667"/>
                  <a:pt x="375" y="531"/>
                </a:cubicBezTo>
                <a:cubicBezTo>
                  <a:pt x="319" y="395"/>
                  <a:pt x="237" y="254"/>
                  <a:pt x="174" y="165"/>
                </a:cubicBezTo>
                <a:cubicBezTo>
                  <a:pt x="111" y="76"/>
                  <a:pt x="55" y="38"/>
                  <a:pt x="0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78858" name="Text Box 27">
            <a:extLst>
              <a:ext uri="{FF2B5EF4-FFF2-40B4-BE49-F238E27FC236}">
                <a16:creationId xmlns:a16="http://schemas.microsoft.com/office/drawing/2014/main" id="{ED8B4AED-9D72-A949-9148-CB18D61F7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63" y="3389313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P3</a:t>
            </a:r>
          </a:p>
        </p:txBody>
      </p:sp>
      <p:sp>
        <p:nvSpPr>
          <p:cNvPr id="78859" name="Text Box 28">
            <a:extLst>
              <a:ext uri="{FF2B5EF4-FFF2-40B4-BE49-F238E27FC236}">
                <a16:creationId xmlns:a16="http://schemas.microsoft.com/office/drawing/2014/main" id="{DE940621-8954-FA4F-9C4B-EF174CD78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3365500"/>
            <a:ext cx="4397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P1</a:t>
            </a:r>
          </a:p>
        </p:txBody>
      </p:sp>
      <p:grpSp>
        <p:nvGrpSpPr>
          <p:cNvPr id="78860" name="Group 29">
            <a:extLst>
              <a:ext uri="{FF2B5EF4-FFF2-40B4-BE49-F238E27FC236}">
                <a16:creationId xmlns:a16="http://schemas.microsoft.com/office/drawing/2014/main" id="{0E6E7D5F-0024-7E4B-B42A-A5C982E2EFD7}"/>
              </a:ext>
            </a:extLst>
          </p:cNvPr>
          <p:cNvGrpSpPr>
            <a:grpSpLocks/>
          </p:cNvGrpSpPr>
          <p:nvPr/>
        </p:nvGrpSpPr>
        <p:grpSpPr bwMode="auto">
          <a:xfrm>
            <a:off x="6080125" y="4522788"/>
            <a:ext cx="1398588" cy="1931987"/>
            <a:chOff x="3830" y="2849"/>
            <a:chExt cx="881" cy="1217"/>
          </a:xfrm>
        </p:grpSpPr>
        <p:sp>
          <p:nvSpPr>
            <p:cNvPr id="78869" name="Rectangle 30">
              <a:extLst>
                <a:ext uri="{FF2B5EF4-FFF2-40B4-BE49-F238E27FC236}">
                  <a16:creationId xmlns:a16="http://schemas.microsoft.com/office/drawing/2014/main" id="{07904409-0819-9240-A988-2049BC63C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849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70" name="Oval 31">
              <a:extLst>
                <a:ext uri="{FF2B5EF4-FFF2-40B4-BE49-F238E27FC236}">
                  <a16:creationId xmlns:a16="http://schemas.microsoft.com/office/drawing/2014/main" id="{E492C860-82F3-5D42-BE8B-C52015D5E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117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78871" name="Text Box 32">
              <a:extLst>
                <a:ext uri="{FF2B5EF4-FFF2-40B4-BE49-F238E27FC236}">
                  <a16:creationId xmlns:a16="http://schemas.microsoft.com/office/drawing/2014/main" id="{591F9365-9874-AA48-8742-1E6B6FA2D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" y="3680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Consumidor</a:t>
              </a:r>
              <a:endParaRPr lang="es-ES" altLang="en-US"/>
            </a:p>
          </p:txBody>
        </p:sp>
        <p:sp>
          <p:nvSpPr>
            <p:cNvPr id="78872" name="Text Box 33">
              <a:extLst>
                <a:ext uri="{FF2B5EF4-FFF2-40B4-BE49-F238E27FC236}">
                  <a16:creationId xmlns:a16="http://schemas.microsoft.com/office/drawing/2014/main" id="{C90A6EC5-44CA-B745-9135-96D8E1FB3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3854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D</a:t>
              </a:r>
            </a:p>
          </p:txBody>
        </p:sp>
        <p:sp>
          <p:nvSpPr>
            <p:cNvPr id="78873" name="AutoShape 34">
              <a:extLst>
                <a:ext uri="{FF2B5EF4-FFF2-40B4-BE49-F238E27FC236}">
                  <a16:creationId xmlns:a16="http://schemas.microsoft.com/office/drawing/2014/main" id="{D6975AA8-9DCE-FD4E-8208-57B16FF08C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08" y="3126"/>
              <a:ext cx="532" cy="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55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20" y="12443"/>
                  </a:moveTo>
                  <a:cubicBezTo>
                    <a:pt x="10880" y="12446"/>
                    <a:pt x="10840" y="12447"/>
                    <a:pt x="10800" y="12448"/>
                  </a:cubicBezTo>
                  <a:cubicBezTo>
                    <a:pt x="10759" y="12448"/>
                    <a:pt x="10719" y="12446"/>
                    <a:pt x="10679" y="12443"/>
                  </a:cubicBezTo>
                  <a:lnTo>
                    <a:pt x="10007" y="21570"/>
                  </a:lnTo>
                  <a:cubicBezTo>
                    <a:pt x="10271" y="21590"/>
                    <a:pt x="10535" y="21600"/>
                    <a:pt x="10800" y="21600"/>
                  </a:cubicBezTo>
                  <a:cubicBezTo>
                    <a:pt x="11064" y="21599"/>
                    <a:pt x="11328" y="21590"/>
                    <a:pt x="11592" y="21570"/>
                  </a:cubicBezTo>
                  <a:lnTo>
                    <a:pt x="10920" y="1244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/>
            <a:p>
              <a:endParaRPr lang="en-ES"/>
            </a:p>
          </p:txBody>
        </p:sp>
        <p:sp>
          <p:nvSpPr>
            <p:cNvPr id="78874" name="Oval 35">
              <a:extLst>
                <a:ext uri="{FF2B5EF4-FFF2-40B4-BE49-F238E27FC236}">
                  <a16:creationId xmlns:a16="http://schemas.microsoft.com/office/drawing/2014/main" id="{F91553ED-0BE9-3741-9046-3EAED04436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3" y="2878"/>
              <a:ext cx="199" cy="17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/>
            </a:p>
          </p:txBody>
        </p:sp>
        <p:sp>
          <p:nvSpPr>
            <p:cNvPr id="78875" name="Text Box 36">
              <a:extLst>
                <a:ext uri="{FF2B5EF4-FFF2-40B4-BE49-F238E27FC236}">
                  <a16:creationId xmlns:a16="http://schemas.microsoft.com/office/drawing/2014/main" id="{3648E0FA-473E-4943-815A-4D1E8B64C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3270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P4</a:t>
              </a:r>
            </a:p>
          </p:txBody>
        </p:sp>
      </p:grpSp>
      <p:sp>
        <p:nvSpPr>
          <p:cNvPr id="1956903" name="Line 39">
            <a:extLst>
              <a:ext uri="{FF2B5EF4-FFF2-40B4-BE49-F238E27FC236}">
                <a16:creationId xmlns:a16="http://schemas.microsoft.com/office/drawing/2014/main" id="{1C808726-694D-0744-AAC6-0ED75ADC6E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7038" y="2090738"/>
            <a:ext cx="0" cy="285115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956904" name="Rectangle 40">
            <a:extLst>
              <a:ext uri="{FF2B5EF4-FFF2-40B4-BE49-F238E27FC236}">
                <a16:creationId xmlns:a16="http://schemas.microsoft.com/office/drawing/2014/main" id="{347C2569-9781-3B4D-946D-0A80D2E6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140075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905" name="Rectangle 41">
            <a:extLst>
              <a:ext uri="{FF2B5EF4-FFF2-40B4-BE49-F238E27FC236}">
                <a16:creationId xmlns:a16="http://schemas.microsoft.com/office/drawing/2014/main" id="{9D33F8B0-27CC-2D4B-B496-5644BC708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313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906" name="Rectangle 42">
            <a:extLst>
              <a:ext uri="{FF2B5EF4-FFF2-40B4-BE49-F238E27FC236}">
                <a16:creationId xmlns:a16="http://schemas.microsoft.com/office/drawing/2014/main" id="{DD69FA85-A629-AF4E-B67D-ACD9E30C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907" name="Rectangle 43">
            <a:extLst>
              <a:ext uri="{FF2B5EF4-FFF2-40B4-BE49-F238E27FC236}">
                <a16:creationId xmlns:a16="http://schemas.microsoft.com/office/drawing/2014/main" id="{E6328236-8A5D-1B4A-ADAC-4F7207A8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1803400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908" name="Rectangle 44">
            <a:extLst>
              <a:ext uri="{FF2B5EF4-FFF2-40B4-BE49-F238E27FC236}">
                <a16:creationId xmlns:a16="http://schemas.microsoft.com/office/drawing/2014/main" id="{E029452A-DE1A-0F4D-B2ED-E908ECC1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1801813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956910" name="Rectangle 46">
            <a:extLst>
              <a:ext uri="{FF2B5EF4-FFF2-40B4-BE49-F238E27FC236}">
                <a16:creationId xmlns:a16="http://schemas.microsoft.com/office/drawing/2014/main" id="{89C8BD9A-0B34-3749-A394-740F6BD4C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1801813"/>
            <a:ext cx="60325" cy="212725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78868" name="Text Box 47">
            <a:extLst>
              <a:ext uri="{FF2B5EF4-FFF2-40B4-BE49-F238E27FC236}">
                <a16:creationId xmlns:a16="http://schemas.microsoft.com/office/drawing/2014/main" id="{9A1BA71A-EDB1-F64E-8D89-1C6460BF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260350"/>
            <a:ext cx="502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middleware orientado a mensajes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956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5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5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95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46 C -0.00052 -0.01157 -0.00052 -0.02245 0.00191 -0.03657 C 0.00451 -0.05069 0.01007 -0.06806 0.01441 -0.08495 C 0.01875 -0.10185 0.02152 -0.12107 0.02829 -0.13773 C 0.03507 -0.15463 0.04079 -0.17685 0.05486 -0.18634 C 0.06875 -0.1956 0.09062 -0.19537 0.11267 -0.19491 " pathEditMode="relative" rAng="0" ptsTypes="aaaaaA">
                                      <p:cBhvr>
                                        <p:cTn id="26" dur="2000" fill="hold"/>
                                        <p:tgtEl>
                                          <p:spTgt spid="1956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5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95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88 -0.19468 C 0.15381 -0.18658 0.16475 -0.17849 0.17621 -0.16508 C 0.18767 -0.15167 0.2019 -0.12948 0.2111 -0.11422 C 0.22031 -0.09895 0.22569 -0.08832 0.23176 -0.07422 C 0.23784 -0.06011 0.2434 -0.04323 0.24756 -0.02982 C 0.25173 -0.01641 0.25433 -0.00508 0.25711 0.00625 " pathEditMode="relative" ptsTypes="aaaaaA">
                                      <p:cBhvr>
                                        <p:cTn id="37" dur="2000" fill="hold"/>
                                        <p:tgtEl>
                                          <p:spTgt spid="1956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95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5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01718 0.4571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9569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228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904" grpId="0" animBg="1"/>
      <p:bldP spid="1956904" grpId="1" animBg="1"/>
      <p:bldP spid="1956904" grpId="2" animBg="1"/>
      <p:bldP spid="1956905" grpId="0" animBg="1"/>
      <p:bldP spid="1956906" grpId="0" animBg="1"/>
      <p:bldP spid="1956907" grpId="0" animBg="1"/>
      <p:bldP spid="1956908" grpId="0" animBg="1"/>
      <p:bldP spid="1956910" grpId="0" animBg="1"/>
      <p:bldP spid="19569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018" name="Text Box 2">
            <a:extLst>
              <a:ext uri="{FF2B5EF4-FFF2-40B4-BE49-F238E27FC236}">
                <a16:creationId xmlns:a16="http://schemas.microsoft.com/office/drawing/2014/main" id="{3DF5A741-18B9-F247-B7D6-E1A4CFF91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8" y="260350"/>
            <a:ext cx="541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2000">
                <a:solidFill>
                  <a:schemeClr val="bg1"/>
                </a:solidFill>
                <a:latin typeface="Verdana" panose="020B0604030504040204" pitchFamily="34" charset="0"/>
              </a:rPr>
              <a:t>arquitectura orientada a servicios</a:t>
            </a:r>
          </a:p>
        </p:txBody>
      </p:sp>
      <p:grpSp>
        <p:nvGrpSpPr>
          <p:cNvPr id="2" name="Group 99">
            <a:extLst>
              <a:ext uri="{FF2B5EF4-FFF2-40B4-BE49-F238E27FC236}">
                <a16:creationId xmlns:a16="http://schemas.microsoft.com/office/drawing/2014/main" id="{2B608110-755E-1B48-BC9F-F0889CF62047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731838"/>
            <a:ext cx="3906838" cy="4306887"/>
            <a:chOff x="3050" y="461"/>
            <a:chExt cx="2461" cy="2713"/>
          </a:xfrm>
        </p:grpSpPr>
        <p:sp>
          <p:nvSpPr>
            <p:cNvPr id="80931" name="Cloud">
              <a:extLst>
                <a:ext uri="{FF2B5EF4-FFF2-40B4-BE49-F238E27FC236}">
                  <a16:creationId xmlns:a16="http://schemas.microsoft.com/office/drawing/2014/main" id="{F2B08D65-A33F-DB40-B43E-17694ED8ED0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270" y="1359"/>
              <a:ext cx="1892" cy="1268"/>
            </a:xfrm>
            <a:custGeom>
              <a:avLst/>
              <a:gdLst>
                <a:gd name="T0" fmla="*/ 0 w 21600"/>
                <a:gd name="T1" fmla="*/ 2 h 21600"/>
                <a:gd name="T2" fmla="*/ 7 w 21600"/>
                <a:gd name="T3" fmla="*/ 4 h 21600"/>
                <a:gd name="T4" fmla="*/ 15 w 21600"/>
                <a:gd name="T5" fmla="*/ 2 h 21600"/>
                <a:gd name="T6" fmla="*/ 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0 w 21600"/>
                <a:gd name="T13" fmla="*/ 3254 h 21600"/>
                <a:gd name="T14" fmla="*/ 17090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ES"/>
            </a:p>
          </p:txBody>
        </p:sp>
        <p:sp>
          <p:nvSpPr>
            <p:cNvPr id="80932" name="Rectangle 4">
              <a:extLst>
                <a:ext uri="{FF2B5EF4-FFF2-40B4-BE49-F238E27FC236}">
                  <a16:creationId xmlns:a16="http://schemas.microsoft.com/office/drawing/2014/main" id="{F4AF46C3-FDB4-9442-B212-5C5833493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957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0933" name="Rectangle 5">
              <a:extLst>
                <a:ext uri="{FF2B5EF4-FFF2-40B4-BE49-F238E27FC236}">
                  <a16:creationId xmlns:a16="http://schemas.microsoft.com/office/drawing/2014/main" id="{4F39D565-0556-734A-8216-5AB80B00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649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>
                <a:latin typeface="Arial Narrow" panose="020B0604020202020204" pitchFamily="34" charset="0"/>
              </a:endParaRPr>
            </a:p>
          </p:txBody>
        </p:sp>
        <p:sp>
          <p:nvSpPr>
            <p:cNvPr id="80934" name="Oval 7">
              <a:extLst>
                <a:ext uri="{FF2B5EF4-FFF2-40B4-BE49-F238E27FC236}">
                  <a16:creationId xmlns:a16="http://schemas.microsoft.com/office/drawing/2014/main" id="{7C7136D4-0224-D649-810A-B4C00009B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852"/>
              <a:ext cx="499" cy="531"/>
            </a:xfrm>
            <a:prstGeom prst="ellipse">
              <a:avLst/>
            </a:prstGeom>
            <a:solidFill>
              <a:srgbClr val="FF99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0935" name="Text Box 8">
              <a:extLst>
                <a:ext uri="{FF2B5EF4-FFF2-40B4-BE49-F238E27FC236}">
                  <a16:creationId xmlns:a16="http://schemas.microsoft.com/office/drawing/2014/main" id="{3ED719CA-6A36-4841-A22A-1FBA16D9C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2" y="666"/>
              <a:ext cx="7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/>
                <a:t>Registro</a:t>
              </a:r>
              <a:endParaRPr lang="es-ES" altLang="en-US"/>
            </a:p>
          </p:txBody>
        </p:sp>
        <p:sp>
          <p:nvSpPr>
            <p:cNvPr id="80936" name="Text Box 9">
              <a:extLst>
                <a:ext uri="{FF2B5EF4-FFF2-40B4-BE49-F238E27FC236}">
                  <a16:creationId xmlns:a16="http://schemas.microsoft.com/office/drawing/2014/main" id="{0A14E354-E197-014D-9F23-2F54D0D4B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7" y="999"/>
              <a:ext cx="2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n-US" sz="1200"/>
                <a:t>P2</a:t>
              </a:r>
            </a:p>
          </p:txBody>
        </p:sp>
        <p:sp>
          <p:nvSpPr>
            <p:cNvPr id="80937" name="Oval 11">
              <a:extLst>
                <a:ext uri="{FF2B5EF4-FFF2-40B4-BE49-F238E27FC236}">
                  <a16:creationId xmlns:a16="http://schemas.microsoft.com/office/drawing/2014/main" id="{E3737573-1DA7-7245-ABCA-F74F11EBA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234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0938" name="Text Box 12">
              <a:extLst>
                <a:ext uri="{FF2B5EF4-FFF2-40B4-BE49-F238E27FC236}">
                  <a16:creationId xmlns:a16="http://schemas.microsoft.com/office/drawing/2014/main" id="{EEF47312-A1E5-4F4C-88C1-E1FE6F1D4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" y="2783"/>
              <a:ext cx="6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/>
                <a:t>Consumidor</a:t>
              </a:r>
              <a:endParaRPr lang="es-ES" altLang="en-US"/>
            </a:p>
          </p:txBody>
        </p:sp>
        <p:sp>
          <p:nvSpPr>
            <p:cNvPr id="80939" name="Text Box 14">
              <a:extLst>
                <a:ext uri="{FF2B5EF4-FFF2-40B4-BE49-F238E27FC236}">
                  <a16:creationId xmlns:a16="http://schemas.microsoft.com/office/drawing/2014/main" id="{D491D64F-3FAB-C04C-8727-6DC2C10E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461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B</a:t>
              </a:r>
            </a:p>
          </p:txBody>
        </p:sp>
        <p:sp>
          <p:nvSpPr>
            <p:cNvPr id="80940" name="Text Box 15">
              <a:extLst>
                <a:ext uri="{FF2B5EF4-FFF2-40B4-BE49-F238E27FC236}">
                  <a16:creationId xmlns:a16="http://schemas.microsoft.com/office/drawing/2014/main" id="{5E82C346-F37A-6347-BE88-92EBFAD01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2962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s-ES" altLang="en-US" sz="1600"/>
                <a:t>Nodo C</a:t>
              </a:r>
            </a:p>
          </p:txBody>
        </p:sp>
        <p:sp>
          <p:nvSpPr>
            <p:cNvPr id="80941" name="Rectangle 25">
              <a:extLst>
                <a:ext uri="{FF2B5EF4-FFF2-40B4-BE49-F238E27FC236}">
                  <a16:creationId xmlns:a16="http://schemas.microsoft.com/office/drawing/2014/main" id="{ABFE56D5-ADBE-5A41-A28C-3B814F299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950"/>
              <a:ext cx="855" cy="102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0942" name="Oval 27">
              <a:extLst>
                <a:ext uri="{FF2B5EF4-FFF2-40B4-BE49-F238E27FC236}">
                  <a16:creationId xmlns:a16="http://schemas.microsoft.com/office/drawing/2014/main" id="{26E78763-E731-7048-A7F0-5635CC28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9" y="2234"/>
              <a:ext cx="499" cy="531"/>
            </a:xfrm>
            <a:prstGeom prst="ellipse">
              <a:avLst/>
            </a:prstGeom>
            <a:solidFill>
              <a:srgbClr val="99CCFF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s-ES" altLang="en-US" sz="1200" b="0">
                <a:latin typeface="Arial Narrow" panose="020B0604020202020204" pitchFamily="34" charset="0"/>
              </a:endParaRPr>
            </a:p>
          </p:txBody>
        </p:sp>
        <p:sp>
          <p:nvSpPr>
            <p:cNvPr id="80943" name="Text Box 28">
              <a:extLst>
                <a:ext uri="{FF2B5EF4-FFF2-40B4-BE49-F238E27FC236}">
                  <a16:creationId xmlns:a16="http://schemas.microsoft.com/office/drawing/2014/main" id="{88A5AEBD-22CD-B94F-A8B7-8B1802345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2783"/>
              <a:ext cx="5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/>
                <a:t>Proveedor</a:t>
              </a:r>
              <a:endParaRPr lang="es-ES" altLang="en-US"/>
            </a:p>
          </p:txBody>
        </p:sp>
        <p:sp>
          <p:nvSpPr>
            <p:cNvPr id="80944" name="Text Box 30">
              <a:extLst>
                <a:ext uri="{FF2B5EF4-FFF2-40B4-BE49-F238E27FC236}">
                  <a16:creationId xmlns:a16="http://schemas.microsoft.com/office/drawing/2014/main" id="{583CE951-07A3-F348-A558-8BE30FBF0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962"/>
              <a:ext cx="8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1600"/>
                <a:t>Nodo A</a:t>
              </a:r>
            </a:p>
          </p:txBody>
        </p:sp>
      </p:grpSp>
      <p:sp>
        <p:nvSpPr>
          <p:cNvPr id="1878054" name="Rectangle 38">
            <a:extLst>
              <a:ext uri="{FF2B5EF4-FFF2-40B4-BE49-F238E27FC236}">
                <a16:creationId xmlns:a16="http://schemas.microsoft.com/office/drawing/2014/main" id="{FEA1D2F9-2AC8-6D4F-BD98-0D4C229DF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0038" y="747713"/>
            <a:ext cx="4795837" cy="5692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/>
              <a:t>Abstracción de acceso a actividades de negocio denominadas Servicios</a:t>
            </a:r>
            <a:endParaRPr lang="es-ES_tradnl" altLang="en-US" sz="1800">
              <a:sym typeface="Wingdings" pitchFamily="2" charset="2"/>
            </a:endParaRPr>
          </a:p>
          <a:p>
            <a:pPr eaLnBrk="1" hangingPunct="1">
              <a:lnSpc>
                <a:spcPct val="80000"/>
              </a:lnSpc>
              <a:spcAft>
                <a:spcPct val="30000"/>
              </a:spcAft>
              <a:buFontTx/>
              <a:buNone/>
            </a:pPr>
            <a:r>
              <a:rPr lang="es-ES_tradnl" altLang="en-US" sz="1800">
                <a:sym typeface="Wingdings" pitchFamily="2" charset="2"/>
              </a:rPr>
              <a:t>	 Infraestructura de servicios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Principios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Localización, descubrimiento y publicación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Interoperabilidad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Composición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Autonomía y autocontenidos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Reusabilidad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Desacoplamiento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Contrato bien definido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400">
                <a:sym typeface="Wingdings" pitchFamily="2" charset="2"/>
              </a:rPr>
              <a:t>Sin estado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Componentes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Proveedor de servicios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Consumidor de servicios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Servicio de registro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800">
                <a:sym typeface="Wingdings" pitchFamily="2" charset="2"/>
              </a:rPr>
              <a:t>Herramientas:</a:t>
            </a:r>
            <a:r>
              <a:rPr lang="es-ES_tradnl" altLang="en-US" sz="1600">
                <a:sym typeface="Wingdings" pitchFamily="2" charset="2"/>
              </a:rPr>
              <a:t> 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altLang="en-US" sz="1600">
                <a:sym typeface="Wingdings" pitchFamily="2" charset="2"/>
              </a:rPr>
              <a:t>Servicios Web, JINI, UPNP</a:t>
            </a:r>
          </a:p>
        </p:txBody>
      </p:sp>
      <p:grpSp>
        <p:nvGrpSpPr>
          <p:cNvPr id="3" name="Group 46">
            <a:extLst>
              <a:ext uri="{FF2B5EF4-FFF2-40B4-BE49-F238E27FC236}">
                <a16:creationId xmlns:a16="http://schemas.microsoft.com/office/drawing/2014/main" id="{A055EE3A-9F03-BD42-A86F-4A7AAC68F5E7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5186363"/>
            <a:ext cx="1638300" cy="274637"/>
            <a:chOff x="4404" y="1816"/>
            <a:chExt cx="1032" cy="173"/>
          </a:xfrm>
        </p:grpSpPr>
        <p:sp>
          <p:nvSpPr>
            <p:cNvPr id="80929" name="Oval 47">
              <a:extLst>
                <a:ext uri="{FF2B5EF4-FFF2-40B4-BE49-F238E27FC236}">
                  <a16:creationId xmlns:a16="http://schemas.microsoft.com/office/drawing/2014/main" id="{66F99404-F52A-D54E-95F5-28327C0B5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1833"/>
              <a:ext cx="142" cy="14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 b="0">
                  <a:solidFill>
                    <a:schemeClr val="bg1"/>
                  </a:solidFill>
                  <a:latin typeface="Arial Black" panose="020B0604020202020204" pitchFamily="34" charset="0"/>
                </a:rPr>
                <a:t>1</a:t>
              </a:r>
              <a:endParaRPr lang="es-ES" altLang="en-US" b="0">
                <a:solidFill>
                  <a:schemeClr val="bg1"/>
                </a:solidFill>
                <a:latin typeface="Arial Black" panose="020B0604020202020204" pitchFamily="34" charset="0"/>
              </a:endParaRPr>
            </a:p>
          </p:txBody>
        </p:sp>
        <p:sp>
          <p:nvSpPr>
            <p:cNvPr id="80930" name="Text Box 48">
              <a:extLst>
                <a:ext uri="{FF2B5EF4-FFF2-40B4-BE49-F238E27FC236}">
                  <a16:creationId xmlns:a16="http://schemas.microsoft.com/office/drawing/2014/main" id="{2C43B4C3-EC13-7049-82BF-B320E8FB7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" y="1816"/>
              <a:ext cx="8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 sz="1200" b="0">
                  <a:latin typeface="Arial Black" panose="020B0604020202020204" pitchFamily="34" charset="0"/>
                </a:rPr>
                <a:t>Publicación</a:t>
              </a:r>
              <a:endParaRPr lang="es-ES" altLang="en-US" sz="1200" b="0">
                <a:latin typeface="Arial Black" panose="020B0604020202020204" pitchFamily="34" charset="0"/>
              </a:endParaRPr>
            </a:p>
          </p:txBody>
        </p:sp>
      </p:grpSp>
      <p:grpSp>
        <p:nvGrpSpPr>
          <p:cNvPr id="4" name="Group 49">
            <a:extLst>
              <a:ext uri="{FF2B5EF4-FFF2-40B4-BE49-F238E27FC236}">
                <a16:creationId xmlns:a16="http://schemas.microsoft.com/office/drawing/2014/main" id="{E719D0D6-F9F8-A04C-B435-A3E731F3ED8D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5480050"/>
            <a:ext cx="1638300" cy="274638"/>
            <a:chOff x="4404" y="2051"/>
            <a:chExt cx="1032" cy="173"/>
          </a:xfrm>
        </p:grpSpPr>
        <p:sp>
          <p:nvSpPr>
            <p:cNvPr id="80927" name="Oval 50">
              <a:extLst>
                <a:ext uri="{FF2B5EF4-FFF2-40B4-BE49-F238E27FC236}">
                  <a16:creationId xmlns:a16="http://schemas.microsoft.com/office/drawing/2014/main" id="{9DFD1304-A003-1344-AFCB-35CEE037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2067"/>
              <a:ext cx="142" cy="14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 b="0">
                  <a:solidFill>
                    <a:schemeClr val="bg1"/>
                  </a:solidFill>
                  <a:latin typeface="Arial Black" panose="020B0604020202020204" pitchFamily="34" charset="0"/>
                </a:rPr>
                <a:t>2</a:t>
              </a:r>
              <a:endParaRPr lang="es-ES" altLang="en-US" b="0">
                <a:solidFill>
                  <a:schemeClr val="bg1"/>
                </a:solidFill>
                <a:latin typeface="Arial Black" panose="020B0604020202020204" pitchFamily="34" charset="0"/>
              </a:endParaRPr>
            </a:p>
          </p:txBody>
        </p:sp>
        <p:sp>
          <p:nvSpPr>
            <p:cNvPr id="80928" name="Text Box 51">
              <a:extLst>
                <a:ext uri="{FF2B5EF4-FFF2-40B4-BE49-F238E27FC236}">
                  <a16:creationId xmlns:a16="http://schemas.microsoft.com/office/drawing/2014/main" id="{939937ED-16F7-DF4E-9F24-3A1516C23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" y="2051"/>
              <a:ext cx="8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 sz="1200" b="0">
                  <a:latin typeface="Arial Black" panose="020B0604020202020204" pitchFamily="34" charset="0"/>
                </a:rPr>
                <a:t>Búsqueda</a:t>
              </a:r>
              <a:endParaRPr lang="es-ES" altLang="en-US" sz="1200" b="0">
                <a:latin typeface="Arial Black" panose="020B0604020202020204" pitchFamily="34" charset="0"/>
              </a:endParaRPr>
            </a:p>
          </p:txBody>
        </p:sp>
      </p:grpSp>
      <p:grpSp>
        <p:nvGrpSpPr>
          <p:cNvPr id="5" name="Group 58">
            <a:extLst>
              <a:ext uri="{FF2B5EF4-FFF2-40B4-BE49-F238E27FC236}">
                <a16:creationId xmlns:a16="http://schemas.microsoft.com/office/drawing/2014/main" id="{626C458A-2DAF-0348-9CA7-ED4988AF27E5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5761038"/>
            <a:ext cx="1638300" cy="274637"/>
            <a:chOff x="4404" y="2290"/>
            <a:chExt cx="1032" cy="173"/>
          </a:xfrm>
        </p:grpSpPr>
        <p:sp>
          <p:nvSpPr>
            <p:cNvPr id="80925" name="Oval 59">
              <a:extLst>
                <a:ext uri="{FF2B5EF4-FFF2-40B4-BE49-F238E27FC236}">
                  <a16:creationId xmlns:a16="http://schemas.microsoft.com/office/drawing/2014/main" id="{BAB17D7B-96F3-5F47-8278-9E4E1C183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2301"/>
              <a:ext cx="142" cy="14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 b="0">
                  <a:solidFill>
                    <a:schemeClr val="bg1"/>
                  </a:solidFill>
                  <a:latin typeface="Arial Black" panose="020B0604020202020204" pitchFamily="34" charset="0"/>
                </a:rPr>
                <a:t>3</a:t>
              </a:r>
              <a:endParaRPr lang="es-ES" altLang="en-US" b="0">
                <a:solidFill>
                  <a:schemeClr val="bg1"/>
                </a:solidFill>
                <a:latin typeface="Arial Black" panose="020B0604020202020204" pitchFamily="34" charset="0"/>
              </a:endParaRPr>
            </a:p>
          </p:txBody>
        </p:sp>
        <p:sp>
          <p:nvSpPr>
            <p:cNvPr id="80926" name="Text Box 60">
              <a:extLst>
                <a:ext uri="{FF2B5EF4-FFF2-40B4-BE49-F238E27FC236}">
                  <a16:creationId xmlns:a16="http://schemas.microsoft.com/office/drawing/2014/main" id="{DD7BA719-DB1C-864E-8ABB-E2B4EA8E0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" y="2290"/>
              <a:ext cx="8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 sz="1200" b="0">
                  <a:latin typeface="Arial Black" panose="020B0604020202020204" pitchFamily="34" charset="0"/>
                </a:rPr>
                <a:t>Descubrimiento</a:t>
              </a:r>
              <a:endParaRPr lang="es-ES" altLang="en-US" sz="1200" b="0">
                <a:latin typeface="Arial Black" panose="020B0604020202020204" pitchFamily="34" charset="0"/>
              </a:endParaRPr>
            </a:p>
          </p:txBody>
        </p:sp>
      </p:grpSp>
      <p:grpSp>
        <p:nvGrpSpPr>
          <p:cNvPr id="6" name="Group 61">
            <a:extLst>
              <a:ext uri="{FF2B5EF4-FFF2-40B4-BE49-F238E27FC236}">
                <a16:creationId xmlns:a16="http://schemas.microsoft.com/office/drawing/2014/main" id="{F1B1758E-72FE-0245-A9AB-FCDD479A7C6D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6040438"/>
            <a:ext cx="1638300" cy="274637"/>
            <a:chOff x="4404" y="2522"/>
            <a:chExt cx="1032" cy="173"/>
          </a:xfrm>
        </p:grpSpPr>
        <p:sp>
          <p:nvSpPr>
            <p:cNvPr id="80923" name="Oval 62">
              <a:extLst>
                <a:ext uri="{FF2B5EF4-FFF2-40B4-BE49-F238E27FC236}">
                  <a16:creationId xmlns:a16="http://schemas.microsoft.com/office/drawing/2014/main" id="{951FF387-5CD9-3046-9C30-4872705E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2536"/>
              <a:ext cx="142" cy="14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 b="0">
                  <a:solidFill>
                    <a:schemeClr val="bg1"/>
                  </a:solidFill>
                  <a:latin typeface="Arial Black" panose="020B0604020202020204" pitchFamily="34" charset="0"/>
                </a:rPr>
                <a:t>4</a:t>
              </a:r>
              <a:endParaRPr lang="es-ES" altLang="en-US" b="0">
                <a:solidFill>
                  <a:schemeClr val="bg1"/>
                </a:solidFill>
                <a:latin typeface="Arial Black" panose="020B0604020202020204" pitchFamily="34" charset="0"/>
              </a:endParaRPr>
            </a:p>
          </p:txBody>
        </p:sp>
        <p:sp>
          <p:nvSpPr>
            <p:cNvPr id="80924" name="Text Box 63">
              <a:extLst>
                <a:ext uri="{FF2B5EF4-FFF2-40B4-BE49-F238E27FC236}">
                  <a16:creationId xmlns:a16="http://schemas.microsoft.com/office/drawing/2014/main" id="{79270504-69AA-0C46-B919-C4FDC0008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" y="2522"/>
              <a:ext cx="8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 sz="1200" b="0">
                  <a:latin typeface="Arial Black" panose="020B0604020202020204" pitchFamily="34" charset="0"/>
                </a:rPr>
                <a:t>Consumo</a:t>
              </a:r>
              <a:endParaRPr lang="es-ES" altLang="en-US" sz="1200" b="0">
                <a:latin typeface="Arial Black" panose="020B0604020202020204" pitchFamily="34" charset="0"/>
              </a:endParaRPr>
            </a:p>
          </p:txBody>
        </p:sp>
      </p:grpSp>
      <p:sp>
        <p:nvSpPr>
          <p:cNvPr id="1878080" name="Oval 64">
            <a:extLst>
              <a:ext uri="{FF2B5EF4-FFF2-40B4-BE49-F238E27FC236}">
                <a16:creationId xmlns:a16="http://schemas.microsoft.com/office/drawing/2014/main" id="{6C3734E0-6136-F64C-8EF8-2E6168D11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438" y="2568575"/>
            <a:ext cx="225425" cy="222250"/>
          </a:xfrm>
          <a:prstGeom prst="ellipse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_tradnl" altLang="en-US" b="0">
                <a:solidFill>
                  <a:schemeClr val="bg1"/>
                </a:solidFill>
                <a:latin typeface="Arial Black" panose="020B0604020202020204" pitchFamily="34" charset="0"/>
              </a:rPr>
              <a:t>1</a:t>
            </a:r>
            <a:endParaRPr lang="es-ES" altLang="en-US" b="0">
              <a:solidFill>
                <a:schemeClr val="bg1"/>
              </a:solidFill>
              <a:latin typeface="Arial Black" panose="020B0604020202020204" pitchFamily="34" charset="0"/>
            </a:endParaRPr>
          </a:p>
        </p:txBody>
      </p:sp>
      <p:sp>
        <p:nvSpPr>
          <p:cNvPr id="1878084" name="Oval 68">
            <a:extLst>
              <a:ext uri="{FF2B5EF4-FFF2-40B4-BE49-F238E27FC236}">
                <a16:creationId xmlns:a16="http://schemas.microsoft.com/office/drawing/2014/main" id="{5BDBBFC0-EAE3-D04C-894E-789B6818B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2532063"/>
            <a:ext cx="225425" cy="222250"/>
          </a:xfrm>
          <a:prstGeom prst="ellipse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_tradnl" altLang="en-US" b="0">
                <a:solidFill>
                  <a:schemeClr val="bg1"/>
                </a:solidFill>
                <a:latin typeface="Arial Black" panose="020B0604020202020204" pitchFamily="34" charset="0"/>
              </a:rPr>
              <a:t>2</a:t>
            </a:r>
            <a:endParaRPr lang="es-ES" altLang="en-US" b="0">
              <a:solidFill>
                <a:schemeClr val="bg1"/>
              </a:solidFill>
              <a:latin typeface="Arial Black" panose="020B0604020202020204" pitchFamily="34" charset="0"/>
            </a:endParaRPr>
          </a:p>
        </p:txBody>
      </p:sp>
      <p:sp>
        <p:nvSpPr>
          <p:cNvPr id="1878085" name="Oval 69">
            <a:extLst>
              <a:ext uri="{FF2B5EF4-FFF2-40B4-BE49-F238E27FC236}">
                <a16:creationId xmlns:a16="http://schemas.microsoft.com/office/drawing/2014/main" id="{4810EA36-497A-DE4E-A807-192F495A8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050" y="2763838"/>
            <a:ext cx="225425" cy="222250"/>
          </a:xfrm>
          <a:prstGeom prst="ellipse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_tradnl" altLang="en-US" b="0">
                <a:solidFill>
                  <a:schemeClr val="bg1"/>
                </a:solidFill>
                <a:latin typeface="Arial Black" panose="020B0604020202020204" pitchFamily="34" charset="0"/>
              </a:rPr>
              <a:t>3</a:t>
            </a:r>
            <a:endParaRPr lang="es-ES" altLang="en-US" b="0">
              <a:solidFill>
                <a:schemeClr val="bg1"/>
              </a:solidFill>
              <a:latin typeface="Arial Black" panose="020B0604020202020204" pitchFamily="34" charset="0"/>
            </a:endParaRPr>
          </a:p>
        </p:txBody>
      </p:sp>
      <p:sp>
        <p:nvSpPr>
          <p:cNvPr id="1878086" name="Oval 70">
            <a:extLst>
              <a:ext uri="{FF2B5EF4-FFF2-40B4-BE49-F238E27FC236}">
                <a16:creationId xmlns:a16="http://schemas.microsoft.com/office/drawing/2014/main" id="{39F2F978-9021-7C4C-A5D9-64CAEFD9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3189288"/>
            <a:ext cx="225425" cy="222250"/>
          </a:xfrm>
          <a:prstGeom prst="ellipse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_tradnl" altLang="en-US" b="0">
                <a:solidFill>
                  <a:schemeClr val="bg1"/>
                </a:solidFill>
                <a:latin typeface="Arial Black" panose="020B0604020202020204" pitchFamily="34" charset="0"/>
              </a:rPr>
              <a:t>4</a:t>
            </a:r>
            <a:endParaRPr lang="es-ES" altLang="en-US" b="0">
              <a:solidFill>
                <a:schemeClr val="bg1"/>
              </a:solidFill>
              <a:latin typeface="Arial Black" panose="020B0604020202020204" pitchFamily="34" charset="0"/>
            </a:endParaRPr>
          </a:p>
        </p:txBody>
      </p:sp>
      <p:sp>
        <p:nvSpPr>
          <p:cNvPr id="1878090" name="Oval 74">
            <a:extLst>
              <a:ext uri="{FF2B5EF4-FFF2-40B4-BE49-F238E27FC236}">
                <a16:creationId xmlns:a16="http://schemas.microsoft.com/office/drawing/2014/main" id="{50B0B0BF-6B16-1C4F-BD2C-4A2E537D8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6350" y="3222625"/>
            <a:ext cx="315913" cy="280988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78092" name="Oval 76">
            <a:extLst>
              <a:ext uri="{FF2B5EF4-FFF2-40B4-BE49-F238E27FC236}">
                <a16:creationId xmlns:a16="http://schemas.microsoft.com/office/drawing/2014/main" id="{BD969B37-9DCE-4442-BA4E-CA6EDD5D4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89600" y="3224213"/>
            <a:ext cx="315913" cy="28098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s-ES" altLang="en-US"/>
          </a:p>
        </p:txBody>
      </p:sp>
      <p:sp>
        <p:nvSpPr>
          <p:cNvPr id="1878100" name="Freeform 84">
            <a:extLst>
              <a:ext uri="{FF2B5EF4-FFF2-40B4-BE49-F238E27FC236}">
                <a16:creationId xmlns:a16="http://schemas.microsoft.com/office/drawing/2014/main" id="{6E8B29B2-02B5-524A-8141-97E2CD607A3A}"/>
              </a:ext>
            </a:extLst>
          </p:cNvPr>
          <p:cNvSpPr>
            <a:spLocks/>
          </p:cNvSpPr>
          <p:nvPr/>
        </p:nvSpPr>
        <p:spPr bwMode="auto">
          <a:xfrm>
            <a:off x="5843588" y="3675063"/>
            <a:ext cx="1814512" cy="254000"/>
          </a:xfrm>
          <a:custGeom>
            <a:avLst/>
            <a:gdLst>
              <a:gd name="T0" fmla="*/ 0 w 1143"/>
              <a:gd name="T1" fmla="*/ 2147483646 h 160"/>
              <a:gd name="T2" fmla="*/ 2147483646 w 1143"/>
              <a:gd name="T3" fmla="*/ 2147483646 h 160"/>
              <a:gd name="T4" fmla="*/ 2147483646 w 1143"/>
              <a:gd name="T5" fmla="*/ 2147483646 h 160"/>
              <a:gd name="T6" fmla="*/ 2147483646 w 1143"/>
              <a:gd name="T7" fmla="*/ 2147483646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143"/>
              <a:gd name="T13" fmla="*/ 0 h 160"/>
              <a:gd name="T14" fmla="*/ 1143 w 1143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" h="160">
                <a:moveTo>
                  <a:pt x="0" y="160"/>
                </a:moveTo>
                <a:cubicBezTo>
                  <a:pt x="88" y="103"/>
                  <a:pt x="177" y="46"/>
                  <a:pt x="311" y="23"/>
                </a:cubicBezTo>
                <a:cubicBezTo>
                  <a:pt x="445" y="0"/>
                  <a:pt x="666" y="3"/>
                  <a:pt x="805" y="23"/>
                </a:cubicBezTo>
                <a:cubicBezTo>
                  <a:pt x="944" y="43"/>
                  <a:pt x="1043" y="92"/>
                  <a:pt x="1143" y="142"/>
                </a:cubicBezTo>
              </a:path>
            </a:pathLst>
          </a:custGeom>
          <a:noFill/>
          <a:ln w="31750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878101" name="Freeform 85">
            <a:extLst>
              <a:ext uri="{FF2B5EF4-FFF2-40B4-BE49-F238E27FC236}">
                <a16:creationId xmlns:a16="http://schemas.microsoft.com/office/drawing/2014/main" id="{2365994A-6DF0-B241-95DB-4430E349981D}"/>
              </a:ext>
            </a:extLst>
          </p:cNvPr>
          <p:cNvSpPr>
            <a:spLocks/>
          </p:cNvSpPr>
          <p:nvPr/>
        </p:nvSpPr>
        <p:spPr bwMode="auto">
          <a:xfrm rot="10800000">
            <a:off x="5845175" y="4062413"/>
            <a:ext cx="1814513" cy="254000"/>
          </a:xfrm>
          <a:custGeom>
            <a:avLst/>
            <a:gdLst>
              <a:gd name="T0" fmla="*/ 0 w 1143"/>
              <a:gd name="T1" fmla="*/ 2147483646 h 160"/>
              <a:gd name="T2" fmla="*/ 2147483646 w 1143"/>
              <a:gd name="T3" fmla="*/ 2147483646 h 160"/>
              <a:gd name="T4" fmla="*/ 2147483646 w 1143"/>
              <a:gd name="T5" fmla="*/ 2147483646 h 160"/>
              <a:gd name="T6" fmla="*/ 2147483646 w 1143"/>
              <a:gd name="T7" fmla="*/ 2147483646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143"/>
              <a:gd name="T13" fmla="*/ 0 h 160"/>
              <a:gd name="T14" fmla="*/ 1143 w 1143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" h="160">
                <a:moveTo>
                  <a:pt x="0" y="160"/>
                </a:moveTo>
                <a:cubicBezTo>
                  <a:pt x="88" y="103"/>
                  <a:pt x="177" y="46"/>
                  <a:pt x="311" y="23"/>
                </a:cubicBezTo>
                <a:cubicBezTo>
                  <a:pt x="445" y="0"/>
                  <a:pt x="666" y="3"/>
                  <a:pt x="805" y="23"/>
                </a:cubicBezTo>
                <a:cubicBezTo>
                  <a:pt x="944" y="43"/>
                  <a:pt x="1043" y="92"/>
                  <a:pt x="1143" y="142"/>
                </a:cubicBezTo>
              </a:path>
            </a:pathLst>
          </a:custGeom>
          <a:noFill/>
          <a:ln w="31750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/>
          <a:p>
            <a:endParaRPr lang="en-ES"/>
          </a:p>
        </p:txBody>
      </p:sp>
      <p:sp>
        <p:nvSpPr>
          <p:cNvPr id="1878102" name="Text Box 86">
            <a:extLst>
              <a:ext uri="{FF2B5EF4-FFF2-40B4-BE49-F238E27FC236}">
                <a16:creationId xmlns:a16="http://schemas.microsoft.com/office/drawing/2014/main" id="{662FF126-DE59-CE4C-BA4B-C32C43241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4295775"/>
            <a:ext cx="181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Petición</a:t>
            </a:r>
          </a:p>
        </p:txBody>
      </p:sp>
      <p:sp>
        <p:nvSpPr>
          <p:cNvPr id="1878103" name="Text Box 87">
            <a:extLst>
              <a:ext uri="{FF2B5EF4-FFF2-40B4-BE49-F238E27FC236}">
                <a16:creationId xmlns:a16="http://schemas.microsoft.com/office/drawing/2014/main" id="{199CEAA3-CEFD-4348-B5DF-D6846F63B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8" y="3433763"/>
            <a:ext cx="181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n-US" sz="1000">
                <a:latin typeface="Verdana" panose="020B0604030504040204" pitchFamily="34" charset="0"/>
              </a:rPr>
              <a:t>Respuesta</a:t>
            </a:r>
          </a:p>
        </p:txBody>
      </p:sp>
      <p:sp>
        <p:nvSpPr>
          <p:cNvPr id="1878104" name="Freeform 88">
            <a:extLst>
              <a:ext uri="{FF2B5EF4-FFF2-40B4-BE49-F238E27FC236}">
                <a16:creationId xmlns:a16="http://schemas.microsoft.com/office/drawing/2014/main" id="{2EE07C04-9145-3F4E-9A53-8DE63FF04D12}"/>
              </a:ext>
            </a:extLst>
          </p:cNvPr>
          <p:cNvSpPr>
            <a:spLocks/>
          </p:cNvSpPr>
          <p:nvPr/>
        </p:nvSpPr>
        <p:spPr bwMode="auto">
          <a:xfrm>
            <a:off x="5719763" y="1843088"/>
            <a:ext cx="638175" cy="1770062"/>
          </a:xfrm>
          <a:custGeom>
            <a:avLst/>
            <a:gdLst>
              <a:gd name="T0" fmla="*/ 0 w 384"/>
              <a:gd name="T1" fmla="*/ 2147483646 h 1042"/>
              <a:gd name="T2" fmla="*/ 2147483646 w 384"/>
              <a:gd name="T3" fmla="*/ 2147483646 h 1042"/>
              <a:gd name="T4" fmla="*/ 2147483646 w 384"/>
              <a:gd name="T5" fmla="*/ 2147483646 h 1042"/>
              <a:gd name="T6" fmla="*/ 2147483646 w 384"/>
              <a:gd name="T7" fmla="*/ 0 h 1042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1042"/>
              <a:gd name="T14" fmla="*/ 384 w 384"/>
              <a:gd name="T15" fmla="*/ 1042 h 10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1042">
                <a:moveTo>
                  <a:pt x="0" y="1042"/>
                </a:moveTo>
                <a:cubicBezTo>
                  <a:pt x="6" y="982"/>
                  <a:pt x="13" y="922"/>
                  <a:pt x="54" y="796"/>
                </a:cubicBezTo>
                <a:cubicBezTo>
                  <a:pt x="95" y="670"/>
                  <a:pt x="191" y="417"/>
                  <a:pt x="246" y="284"/>
                </a:cubicBezTo>
                <a:cubicBezTo>
                  <a:pt x="301" y="151"/>
                  <a:pt x="342" y="75"/>
                  <a:pt x="384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878105" name="Freeform 89">
            <a:extLst>
              <a:ext uri="{FF2B5EF4-FFF2-40B4-BE49-F238E27FC236}">
                <a16:creationId xmlns:a16="http://schemas.microsoft.com/office/drawing/2014/main" id="{E69107F7-7D9B-B142-A95E-58039A60B1BA}"/>
              </a:ext>
            </a:extLst>
          </p:cNvPr>
          <p:cNvSpPr>
            <a:spLocks/>
          </p:cNvSpPr>
          <p:nvPr/>
        </p:nvSpPr>
        <p:spPr bwMode="auto">
          <a:xfrm rot="8244908">
            <a:off x="7194550" y="1874838"/>
            <a:ext cx="676275" cy="1770062"/>
          </a:xfrm>
          <a:custGeom>
            <a:avLst/>
            <a:gdLst>
              <a:gd name="T0" fmla="*/ 0 w 384"/>
              <a:gd name="T1" fmla="*/ 2147483646 h 1042"/>
              <a:gd name="T2" fmla="*/ 2147483646 w 384"/>
              <a:gd name="T3" fmla="*/ 2147483646 h 1042"/>
              <a:gd name="T4" fmla="*/ 2147483646 w 384"/>
              <a:gd name="T5" fmla="*/ 2147483646 h 1042"/>
              <a:gd name="T6" fmla="*/ 2147483646 w 384"/>
              <a:gd name="T7" fmla="*/ 0 h 1042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1042"/>
              <a:gd name="T14" fmla="*/ 384 w 384"/>
              <a:gd name="T15" fmla="*/ 1042 h 10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1042">
                <a:moveTo>
                  <a:pt x="0" y="1042"/>
                </a:moveTo>
                <a:cubicBezTo>
                  <a:pt x="6" y="982"/>
                  <a:pt x="13" y="922"/>
                  <a:pt x="54" y="796"/>
                </a:cubicBezTo>
                <a:cubicBezTo>
                  <a:pt x="95" y="670"/>
                  <a:pt x="191" y="417"/>
                  <a:pt x="246" y="284"/>
                </a:cubicBezTo>
                <a:cubicBezTo>
                  <a:pt x="301" y="151"/>
                  <a:pt x="342" y="75"/>
                  <a:pt x="384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878107" name="Freeform 91">
            <a:extLst>
              <a:ext uri="{FF2B5EF4-FFF2-40B4-BE49-F238E27FC236}">
                <a16:creationId xmlns:a16="http://schemas.microsoft.com/office/drawing/2014/main" id="{40CA8236-EC7B-084B-BC82-FB5C15324896}"/>
              </a:ext>
            </a:extLst>
          </p:cNvPr>
          <p:cNvSpPr>
            <a:spLocks/>
          </p:cNvSpPr>
          <p:nvPr/>
        </p:nvSpPr>
        <p:spPr bwMode="auto">
          <a:xfrm>
            <a:off x="7213600" y="1755775"/>
            <a:ext cx="769938" cy="1814513"/>
          </a:xfrm>
          <a:custGeom>
            <a:avLst/>
            <a:gdLst>
              <a:gd name="T0" fmla="*/ 2147483646 w 485"/>
              <a:gd name="T1" fmla="*/ 2147483646 h 1143"/>
              <a:gd name="T2" fmla="*/ 2147483646 w 485"/>
              <a:gd name="T3" fmla="*/ 2147483646 h 1143"/>
              <a:gd name="T4" fmla="*/ 2147483646 w 485"/>
              <a:gd name="T5" fmla="*/ 2147483646 h 1143"/>
              <a:gd name="T6" fmla="*/ 0 w 485"/>
              <a:gd name="T7" fmla="*/ 0 h 1143"/>
              <a:gd name="T8" fmla="*/ 0 60000 65536"/>
              <a:gd name="T9" fmla="*/ 0 60000 65536"/>
              <a:gd name="T10" fmla="*/ 0 60000 65536"/>
              <a:gd name="T11" fmla="*/ 0 60000 65536"/>
              <a:gd name="T12" fmla="*/ 0 w 485"/>
              <a:gd name="T13" fmla="*/ 0 h 1143"/>
              <a:gd name="T14" fmla="*/ 485 w 485"/>
              <a:gd name="T15" fmla="*/ 1143 h 11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5" h="1143">
                <a:moveTo>
                  <a:pt x="485" y="1143"/>
                </a:moveTo>
                <a:cubicBezTo>
                  <a:pt x="454" y="1032"/>
                  <a:pt x="424" y="922"/>
                  <a:pt x="375" y="786"/>
                </a:cubicBezTo>
                <a:cubicBezTo>
                  <a:pt x="326" y="650"/>
                  <a:pt x="254" y="460"/>
                  <a:pt x="192" y="329"/>
                </a:cubicBezTo>
                <a:cubicBezTo>
                  <a:pt x="130" y="198"/>
                  <a:pt x="65" y="99"/>
                  <a:pt x="0" y="0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  <p:sp>
        <p:nvSpPr>
          <p:cNvPr id="1878029" name="Text Box 13">
            <a:extLst>
              <a:ext uri="{FF2B5EF4-FFF2-40B4-BE49-F238E27FC236}">
                <a16:creationId xmlns:a16="http://schemas.microsoft.com/office/drawing/2014/main" id="{99F45C16-EDDB-8F46-9CCA-2D6A2ACAA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75" y="3784600"/>
            <a:ext cx="4397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P3</a:t>
            </a:r>
          </a:p>
        </p:txBody>
      </p:sp>
      <p:sp>
        <p:nvSpPr>
          <p:cNvPr id="1878113" name="AutoShape 97">
            <a:extLst>
              <a:ext uri="{FF2B5EF4-FFF2-40B4-BE49-F238E27FC236}">
                <a16:creationId xmlns:a16="http://schemas.microsoft.com/office/drawing/2014/main" id="{6FDBD6FA-A797-B84F-893A-4A5A650F7B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18426" y="3575050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78114" name="AutoShape 98">
            <a:extLst>
              <a:ext uri="{FF2B5EF4-FFF2-40B4-BE49-F238E27FC236}">
                <a16:creationId xmlns:a16="http://schemas.microsoft.com/office/drawing/2014/main" id="{142083F3-8C48-FF4F-82DA-1EB6E661791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048251" y="3590925"/>
            <a:ext cx="844550" cy="7715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5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920" y="12443"/>
                </a:moveTo>
                <a:cubicBezTo>
                  <a:pt x="10880" y="12446"/>
                  <a:pt x="10840" y="12447"/>
                  <a:pt x="10800" y="12448"/>
                </a:cubicBezTo>
                <a:cubicBezTo>
                  <a:pt x="10759" y="12448"/>
                  <a:pt x="10719" y="12446"/>
                  <a:pt x="10679" y="12443"/>
                </a:cubicBezTo>
                <a:lnTo>
                  <a:pt x="10007" y="21570"/>
                </a:lnTo>
                <a:cubicBezTo>
                  <a:pt x="10271" y="21590"/>
                  <a:pt x="10535" y="21600"/>
                  <a:pt x="10800" y="21600"/>
                </a:cubicBezTo>
                <a:cubicBezTo>
                  <a:pt x="11064" y="21599"/>
                  <a:pt x="11328" y="21590"/>
                  <a:pt x="11592" y="21570"/>
                </a:cubicBezTo>
                <a:lnTo>
                  <a:pt x="10920" y="1244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/>
          <a:p>
            <a:endParaRPr lang="en-ES"/>
          </a:p>
        </p:txBody>
      </p:sp>
      <p:sp>
        <p:nvSpPr>
          <p:cNvPr id="1878045" name="Text Box 29">
            <a:extLst>
              <a:ext uri="{FF2B5EF4-FFF2-40B4-BE49-F238E27FC236}">
                <a16:creationId xmlns:a16="http://schemas.microsoft.com/office/drawing/2014/main" id="{41DBFE5D-A841-A34F-AA9F-B329FD115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784600"/>
            <a:ext cx="4397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200"/>
              <a:t>P1</a:t>
            </a:r>
          </a:p>
        </p:txBody>
      </p:sp>
      <p:sp>
        <p:nvSpPr>
          <p:cNvPr id="1878125" name="Freeform 109">
            <a:extLst>
              <a:ext uri="{FF2B5EF4-FFF2-40B4-BE49-F238E27FC236}">
                <a16:creationId xmlns:a16="http://schemas.microsoft.com/office/drawing/2014/main" id="{0731F2A7-FD23-C240-BA58-00EA08115B34}"/>
              </a:ext>
            </a:extLst>
          </p:cNvPr>
          <p:cNvSpPr>
            <a:spLocks/>
          </p:cNvSpPr>
          <p:nvPr/>
        </p:nvSpPr>
        <p:spPr bwMode="auto">
          <a:xfrm rot="-134368">
            <a:off x="5753100" y="3090863"/>
            <a:ext cx="2047875" cy="566737"/>
          </a:xfrm>
          <a:custGeom>
            <a:avLst/>
            <a:gdLst>
              <a:gd name="T0" fmla="*/ 2147483646 w 1290"/>
              <a:gd name="T1" fmla="*/ 2147483646 h 357"/>
              <a:gd name="T2" fmla="*/ 2147483646 w 1290"/>
              <a:gd name="T3" fmla="*/ 2147483646 h 357"/>
              <a:gd name="T4" fmla="*/ 2147483646 w 1290"/>
              <a:gd name="T5" fmla="*/ 2147483646 h 357"/>
              <a:gd name="T6" fmla="*/ 2147483646 w 1290"/>
              <a:gd name="T7" fmla="*/ 2147483646 h 357"/>
              <a:gd name="T8" fmla="*/ 2147483646 w 1290"/>
              <a:gd name="T9" fmla="*/ 2147483646 h 357"/>
              <a:gd name="T10" fmla="*/ 2147483646 w 1290"/>
              <a:gd name="T11" fmla="*/ 2147483646 h 357"/>
              <a:gd name="T12" fmla="*/ 2147483646 w 1290"/>
              <a:gd name="T13" fmla="*/ 2147483646 h 357"/>
              <a:gd name="T14" fmla="*/ 0 w 1290"/>
              <a:gd name="T15" fmla="*/ 2147483646 h 3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90"/>
              <a:gd name="T25" fmla="*/ 0 h 357"/>
              <a:gd name="T26" fmla="*/ 1290 w 1290"/>
              <a:gd name="T27" fmla="*/ 357 h 35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90" h="357">
                <a:moveTo>
                  <a:pt x="1290" y="357"/>
                </a:moveTo>
                <a:cubicBezTo>
                  <a:pt x="1274" y="317"/>
                  <a:pt x="1258" y="278"/>
                  <a:pt x="1218" y="237"/>
                </a:cubicBezTo>
                <a:cubicBezTo>
                  <a:pt x="1178" y="196"/>
                  <a:pt x="1126" y="148"/>
                  <a:pt x="1050" y="111"/>
                </a:cubicBezTo>
                <a:cubicBezTo>
                  <a:pt x="974" y="74"/>
                  <a:pt x="860" y="30"/>
                  <a:pt x="762" y="15"/>
                </a:cubicBezTo>
                <a:cubicBezTo>
                  <a:pt x="664" y="0"/>
                  <a:pt x="546" y="8"/>
                  <a:pt x="462" y="21"/>
                </a:cubicBezTo>
                <a:cubicBezTo>
                  <a:pt x="378" y="34"/>
                  <a:pt x="314" y="67"/>
                  <a:pt x="258" y="93"/>
                </a:cubicBezTo>
                <a:cubicBezTo>
                  <a:pt x="202" y="119"/>
                  <a:pt x="169" y="140"/>
                  <a:pt x="126" y="177"/>
                </a:cubicBezTo>
                <a:cubicBezTo>
                  <a:pt x="83" y="214"/>
                  <a:pt x="41" y="264"/>
                  <a:pt x="0" y="315"/>
                </a:cubicBezTo>
              </a:path>
            </a:pathLst>
          </a:custGeom>
          <a:noFill/>
          <a:ln w="28575">
            <a:solidFill>
              <a:srgbClr val="33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8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8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7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7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8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78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78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8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78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78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78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78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78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78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78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78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78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78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78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78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78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78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78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78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78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780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780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780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78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78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78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780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780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780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78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78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78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780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780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780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780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780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780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780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780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780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780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780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780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780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780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780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780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780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780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1000"/>
                                        <p:tgtEl>
                                          <p:spTgt spid="187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78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78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7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87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78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78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87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0"/>
                                        <p:tgtEl>
                                          <p:spTgt spid="187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78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878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87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187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878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878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87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187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878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878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87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1000"/>
                                        <p:tgtEl>
                                          <p:spTgt spid="187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878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878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78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87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187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187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1878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8018" grpId="0"/>
      <p:bldP spid="1878080" grpId="0" animBg="1"/>
      <p:bldP spid="1878084" grpId="0" animBg="1"/>
      <p:bldP spid="1878085" grpId="0" animBg="1"/>
      <p:bldP spid="1878086" grpId="0" animBg="1"/>
      <p:bldP spid="1878090" grpId="0" animBg="1"/>
      <p:bldP spid="1878092" grpId="0" animBg="1"/>
      <p:bldP spid="1878102" grpId="0"/>
      <p:bldP spid="1878103" grpId="0"/>
      <p:bldP spid="1878029" grpId="0"/>
      <p:bldP spid="1878045" grpId="0"/>
    </p:bldLst>
  </p:timing>
</p:sld>
</file>

<file path=ppt/theme/theme1.xml><?xml version="1.0" encoding="utf-8"?>
<a:theme xmlns:a="http://schemas.openxmlformats.org/drawingml/2006/main" name="Principal">
  <a:themeElements>
    <a:clrScheme name="Principal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Principa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incipal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incipal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incipal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incipal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incipal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incipal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iseño personalizado">
  <a:themeElements>
    <a:clrScheme name="1_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ersonaliz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rincipal">
  <a:themeElements>
    <a:clrScheme name="1_Principal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1_Principal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rincipal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incipal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incipal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incipal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incipal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incipal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Principal">
  <a:themeElements>
    <a:clrScheme name="2_Principal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2_Principal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Principal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incipal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incipal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incipal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incipal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incipal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seño personalizado">
  <a:themeElements>
    <a:clrScheme name="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333333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55438</TotalTime>
  <Words>2997</Words>
  <Application>Microsoft Macintosh PowerPoint</Application>
  <PresentationFormat>On-screen Show (4:3)</PresentationFormat>
  <Paragraphs>976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Amazon Ember</vt:lpstr>
      <vt:lpstr>Amazon Ember Light</vt:lpstr>
      <vt:lpstr>Arial</vt:lpstr>
      <vt:lpstr>Arial Black</vt:lpstr>
      <vt:lpstr>Arial Narrow</vt:lpstr>
      <vt:lpstr>Calibri</vt:lpstr>
      <vt:lpstr>Courier New</vt:lpstr>
      <vt:lpstr>Lucida Console</vt:lpstr>
      <vt:lpstr>Times New Roman</vt:lpstr>
      <vt:lpstr>Verdana</vt:lpstr>
      <vt:lpstr>Wingdings</vt:lpstr>
      <vt:lpstr>Principal</vt:lpstr>
      <vt:lpstr>1_Diseño personalizado</vt:lpstr>
      <vt:lpstr>1_Principal</vt:lpstr>
      <vt:lpstr>2_Principal</vt:lpstr>
      <vt:lpstr>Diseño personalizado</vt:lpstr>
      <vt:lpstr>PowerPoint Presentation</vt:lpstr>
      <vt:lpstr>Diseño arquitecturas</vt:lpstr>
      <vt:lpstr>modelos arquitectónicos</vt:lpstr>
      <vt:lpstr>modelos arquitectónicos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modelos arquitectónicos</vt:lpstr>
      <vt:lpstr>PowerPoint Presentation</vt:lpstr>
      <vt:lpstr>PowerPoint Presentation</vt:lpstr>
      <vt:lpstr>mecanismos de comunicación</vt:lpstr>
      <vt:lpstr>mecanismos de comunicación</vt:lpstr>
      <vt:lpstr>mecanismos de comunicación</vt:lpstr>
      <vt:lpstr>mecanismos de comunicación</vt:lpstr>
      <vt:lpstr>mecanismos de comunicación</vt:lpstr>
      <vt:lpstr>mecanismos de comunicación</vt:lpstr>
      <vt:lpstr>mecanismos de comunicación</vt:lpstr>
      <vt:lpstr>mecanismos de comunicación</vt:lpstr>
      <vt:lpstr>modelos de comunicación</vt:lpstr>
      <vt:lpstr>modelos de comunicación</vt:lpstr>
      <vt:lpstr>modelos de comunicación</vt:lpstr>
      <vt:lpstr>modelos de comunicación</vt:lpstr>
      <vt:lpstr>mecanismos de comunicación</vt:lpstr>
      <vt:lpstr>mecanismos de comunicación</vt:lpstr>
      <vt:lpstr>mecanismos de comunicación</vt:lpstr>
      <vt:lpstr>modelos arquitectónicos</vt:lpstr>
      <vt:lpstr>cloud</vt:lpstr>
      <vt:lpstr>cloud</vt:lpstr>
      <vt:lpstr>cloud</vt:lpstr>
      <vt:lpstr>cloud</vt:lpstr>
      <vt:lpstr>cloud</vt:lpstr>
      <vt:lpstr>PowerPoint Presentation</vt:lpstr>
      <vt:lpstr>PowerPoint Presentation</vt:lpstr>
      <vt:lpstr>PowerPoint Presentation</vt:lpstr>
      <vt:lpstr>microservicios</vt:lpstr>
      <vt:lpstr>microservicios</vt:lpstr>
      <vt:lpstr>microservicios</vt:lpstr>
      <vt:lpstr>microservicios</vt:lpstr>
      <vt:lpstr>PowerPoint Presentation</vt:lpstr>
      <vt:lpstr>microservicios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microservicios</vt:lpstr>
      <vt:lpstr>PowerPoint Presentation</vt:lpstr>
      <vt:lpstr>PowerPoint Presentation</vt:lpstr>
      <vt:lpstr>Juego de navegador de máquina tragamonedas simulada</vt:lpstr>
      <vt:lpstr>PowerPoint Presentation</vt:lpstr>
      <vt:lpstr>PowerPoint Presentation</vt:lpstr>
      <vt:lpstr>PowerPoint Presentation</vt:lpstr>
      <vt:lpstr>conclusiones</vt:lpstr>
      <vt:lpstr>conclusiones</vt:lpstr>
      <vt:lpstr>PowerPoint Presentation</vt:lpstr>
    </vt:vector>
  </TitlesOfParts>
  <Manager>Departamento de Tecnología Informática y Computación</Manager>
  <Company>Universidad de Alicante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Administración de Redes Heterogéneas de Computadores. Sistema de Regeneración de Nodos de Red</dc:title>
  <dc:subject>Tesis Doctoral</dc:subject>
  <dc:creator>Paco Maciá</dc:creator>
  <cp:keywords>NRS Tesis</cp:keywords>
  <cp:lastModifiedBy>VICTOR ADSUAR ABALDEA</cp:lastModifiedBy>
  <cp:revision>3641</cp:revision>
  <cp:lastPrinted>1601-01-01T00:00:00Z</cp:lastPrinted>
  <dcterms:created xsi:type="dcterms:W3CDTF">2000-05-23T09:20:55Z</dcterms:created>
  <dcterms:modified xsi:type="dcterms:W3CDTF">2021-10-03T19:43:10Z</dcterms:modified>
  <cp:category>Investigación</cp:category>
</cp:coreProperties>
</file>